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17" r:id="rId1"/>
  </p:sldMasterIdLst>
  <p:sldIdLst>
    <p:sldId id="256" r:id="rId2"/>
    <p:sldId id="257" r:id="rId3"/>
    <p:sldId id="261" r:id="rId4"/>
    <p:sldId id="262" r:id="rId5"/>
    <p:sldId id="258" r:id="rId6"/>
    <p:sldId id="259" r:id="rId7"/>
    <p:sldId id="264" r:id="rId8"/>
    <p:sldId id="268" r:id="rId9"/>
    <p:sldId id="260" r:id="rId10"/>
    <p:sldId id="269" r:id="rId11"/>
    <p:sldId id="266" r:id="rId12"/>
    <p:sldId id="267" r:id="rId13"/>
    <p:sldId id="263" r:id="rId14"/>
    <p:sldId id="270"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74" d="100"/>
          <a:sy n="174" d="100"/>
        </p:scale>
        <p:origin x="-104" y="-14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printerSettings" Target="printerSettings/printerSettings1.bin"/><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800600" y="4624668"/>
            <a:ext cx="4038600" cy="933450"/>
          </a:xfrm>
        </p:spPr>
        <p:txBody>
          <a:bodyPr>
            <a:normAutofit/>
          </a:bodyPr>
          <a:lstStyle>
            <a:lvl1pPr>
              <a:defRPr sz="2800"/>
            </a:lvl1pPr>
          </a:lstStyle>
          <a:p>
            <a:r>
              <a:rPr lang="en-US" smtClean="0"/>
              <a:t>Click to edit Master title style</a:t>
            </a:r>
            <a:endParaRPr/>
          </a:p>
        </p:txBody>
      </p:sp>
      <p:sp>
        <p:nvSpPr>
          <p:cNvPr id="3" name="Subtitle 2"/>
          <p:cNvSpPr>
            <a:spLocks noGrp="1"/>
          </p:cNvSpPr>
          <p:nvPr>
            <p:ph type="subTitle" idx="1"/>
          </p:nvPr>
        </p:nvSpPr>
        <p:spPr>
          <a:xfrm>
            <a:off x="4800600" y="5562599"/>
            <a:ext cx="4038600"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a:xfrm>
            <a:off x="4800600" y="6425640"/>
            <a:ext cx="1232647" cy="365125"/>
          </a:xfrm>
        </p:spPr>
        <p:txBody>
          <a:bodyPr/>
          <a:lstStyle>
            <a:lvl1pPr algn="l">
              <a:defRPr/>
            </a:lvl1pPr>
          </a:lstStyle>
          <a:p>
            <a:fld id="{E0C1F542-A287-3845-B744-952A07C6C9E6}" type="datetimeFigureOut">
              <a:rPr lang="en-US" smtClean="0"/>
              <a:t>2/3/15</a:t>
            </a:fld>
            <a:endParaRPr lang="en-US"/>
          </a:p>
        </p:txBody>
      </p:sp>
      <p:sp>
        <p:nvSpPr>
          <p:cNvPr id="5" name="Footer Placeholder 4"/>
          <p:cNvSpPr>
            <a:spLocks noGrp="1"/>
          </p:cNvSpPr>
          <p:nvPr>
            <p:ph type="ftr" sz="quarter" idx="11"/>
          </p:nvPr>
        </p:nvSpPr>
        <p:spPr>
          <a:xfrm>
            <a:off x="6311153" y="6425640"/>
            <a:ext cx="2617694" cy="365125"/>
          </a:xfrm>
        </p:spPr>
        <p:txBody>
          <a:bodyPr/>
          <a:lstStyle>
            <a:lvl1pPr algn="r">
              <a:defRPr/>
            </a:lvl1pPr>
          </a:lstStyle>
          <a:p>
            <a:endParaRPr lang="en-US"/>
          </a:p>
        </p:txBody>
      </p:sp>
      <p:sp>
        <p:nvSpPr>
          <p:cNvPr id="7" name="Rectangle 6"/>
          <p:cNvSpPr/>
          <p:nvPr/>
        </p:nvSpPr>
        <p:spPr>
          <a:xfrm>
            <a:off x="282575" y="228600"/>
            <a:ext cx="4235450" cy="4187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624388" y="237744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5" name="TextBox 14"/>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1" name="Rectangle 10"/>
          <p:cNvSpPr/>
          <p:nvPr/>
        </p:nvSpPr>
        <p:spPr>
          <a:xfrm>
            <a:off x="4624388" y="228600"/>
            <a:ext cx="2057400" cy="203911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6802438" y="2377440"/>
            <a:ext cx="2057400" cy="203911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8" name="Rectangle 7"/>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5" name="Date Placeholder 4"/>
          <p:cNvSpPr>
            <a:spLocks noGrp="1"/>
          </p:cNvSpPr>
          <p:nvPr>
            <p:ph type="dt" sz="half" idx="10"/>
          </p:nvPr>
        </p:nvSpPr>
        <p:spPr/>
        <p:txBody>
          <a:bodyPr/>
          <a:lstStyle/>
          <a:p>
            <a:fld id="{E0C1F542-A287-3845-B744-952A07C6C9E6}" type="datetimeFigureOut">
              <a:rPr lang="en-US" smtClean="0"/>
              <a:t>2/3/15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6199C2-8B36-E847-925C-BD948371DA7C}" type="slidenum">
              <a:rPr lang="en-US" smtClean="0"/>
              <a:t>‹#›</a:t>
            </a:fld>
            <a:endParaRPr lang="en-US"/>
          </a:p>
        </p:txBody>
      </p:sp>
      <p:sp>
        <p:nvSpPr>
          <p:cNvPr id="12" name="Content Placeholder 2"/>
          <p:cNvSpPr>
            <a:spLocks noGrp="1"/>
          </p:cNvSpPr>
          <p:nvPr>
            <p:ph sz="half" idx="17"/>
          </p:nvPr>
        </p:nvSpPr>
        <p:spPr>
          <a:xfrm>
            <a:off x="502920" y="1985963"/>
            <a:ext cx="3657413"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4" name="Content Placeholder 2"/>
          <p:cNvSpPr>
            <a:spLocks noGrp="1"/>
          </p:cNvSpPr>
          <p:nvPr>
            <p:ph sz="half" idx="18"/>
          </p:nvPr>
        </p:nvSpPr>
        <p:spPr>
          <a:xfrm>
            <a:off x="502920" y="4164965"/>
            <a:ext cx="3657413"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5" name="Content Placeholder 2"/>
          <p:cNvSpPr>
            <a:spLocks noGrp="1"/>
          </p:cNvSpPr>
          <p:nvPr>
            <p:ph sz="half" idx="1"/>
          </p:nvPr>
        </p:nvSpPr>
        <p:spPr>
          <a:xfrm>
            <a:off x="4410075" y="1985963"/>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6" name="Content Placeholder 2"/>
          <p:cNvSpPr>
            <a:spLocks noGrp="1"/>
          </p:cNvSpPr>
          <p:nvPr>
            <p:ph sz="half" idx="16"/>
          </p:nvPr>
        </p:nvSpPr>
        <p:spPr>
          <a:xfrm>
            <a:off x="4410075" y="4169664"/>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6" name="Rectangle 5"/>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TextBox 7"/>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E0C1F542-A287-3845-B744-952A07C6C9E6}" type="datetimeFigureOut">
              <a:rPr lang="en-US" smtClean="0"/>
              <a:t>2/3/15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26199C2-8B36-E847-925C-BD948371DA7C}"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5" name="Rectangle 4"/>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E0C1F542-A287-3845-B744-952A07C6C9E6}" type="datetimeFigureOut">
              <a:rPr lang="en-US" smtClean="0"/>
              <a:t>2/3/15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26199C2-8B36-E847-925C-BD948371DA7C}"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282575" y="228600"/>
            <a:ext cx="3451225"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5" y="2571750"/>
            <a:ext cx="3255264" cy="1162050"/>
          </a:xfrm>
        </p:spPr>
        <p:txBody>
          <a:bodyPr anchor="b">
            <a:normAutofit/>
          </a:bodyPr>
          <a:lstStyle>
            <a:lvl1pPr algn="l">
              <a:defRPr sz="2600" b="0">
                <a:solidFill>
                  <a:schemeClr val="bg1"/>
                </a:solidFill>
              </a:defRPr>
            </a:lvl1pPr>
          </a:lstStyle>
          <a:p>
            <a:r>
              <a:rPr lang="en-US" smtClean="0"/>
              <a:t>Click to edit Master title style</a:t>
            </a:r>
            <a:endParaRPr dirty="0"/>
          </a:p>
        </p:txBody>
      </p:sp>
      <p:sp>
        <p:nvSpPr>
          <p:cNvPr id="3" name="Content Placeholder 2"/>
          <p:cNvSpPr>
            <a:spLocks noGrp="1"/>
          </p:cNvSpPr>
          <p:nvPr>
            <p:ph idx="1"/>
          </p:nvPr>
        </p:nvSpPr>
        <p:spPr>
          <a:xfrm>
            <a:off x="4168775" y="273050"/>
            <a:ext cx="4597399" cy="5853113"/>
          </a:xfrm>
        </p:spPr>
        <p:txBody>
          <a:bodyPr>
            <a:normAutofit/>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381093" y="3733800"/>
            <a:ext cx="3255264"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7391399" y="6423585"/>
            <a:ext cx="1537447" cy="365125"/>
          </a:xfrm>
        </p:spPr>
        <p:txBody>
          <a:bodyPr/>
          <a:lstStyle/>
          <a:p>
            <a:fld id="{E0C1F542-A287-3845-B744-952A07C6C9E6}" type="datetimeFigureOut">
              <a:rPr lang="en-US" smtClean="0"/>
              <a:t>2/3/15</a:t>
            </a:fld>
            <a:endParaRPr lang="en-US"/>
          </a:p>
        </p:txBody>
      </p:sp>
      <p:sp>
        <p:nvSpPr>
          <p:cNvPr id="6" name="Footer Placeholder 5"/>
          <p:cNvSpPr>
            <a:spLocks noGrp="1"/>
          </p:cNvSpPr>
          <p:nvPr>
            <p:ph type="ftr" sz="quarter" idx="11"/>
          </p:nvPr>
        </p:nvSpPr>
        <p:spPr>
          <a:xfrm>
            <a:off x="3859305" y="6423585"/>
            <a:ext cx="3316941" cy="365125"/>
          </a:xfrm>
        </p:spPr>
        <p:txBody>
          <a:bodyPr/>
          <a:lstStyle/>
          <a:p>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169404" y="3124200"/>
            <a:ext cx="3898272" cy="871538"/>
          </a:xfrm>
        </p:spPr>
        <p:txBody>
          <a:bodyPr anchor="b">
            <a:normAutofit/>
          </a:bodyPr>
          <a:lstStyle>
            <a:lvl1pPr algn="l">
              <a:defRPr sz="2600" b="0"/>
            </a:lvl1pPr>
          </a:lstStyle>
          <a:p>
            <a:r>
              <a:rPr lang="en-US" smtClean="0"/>
              <a:t>Click to edit Master title style</a:t>
            </a:r>
            <a:endParaRPr/>
          </a:p>
        </p:txBody>
      </p:sp>
      <p:sp>
        <p:nvSpPr>
          <p:cNvPr id="3" name="Picture Placeholder 2"/>
          <p:cNvSpPr>
            <a:spLocks noGrp="1"/>
          </p:cNvSpPr>
          <p:nvPr>
            <p:ph type="pic" idx="1"/>
          </p:nvPr>
        </p:nvSpPr>
        <p:spPr>
          <a:xfrm>
            <a:off x="277906" y="228600"/>
            <a:ext cx="3460658" cy="63452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169404" y="3995737"/>
            <a:ext cx="3898272" cy="2147888"/>
          </a:xfrm>
        </p:spPr>
        <p:txBody>
          <a:bodyPr/>
          <a:lstStyle>
            <a:lvl1pPr marL="0" indent="0">
              <a:spcBef>
                <a:spcPts val="6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7391399" y="6423585"/>
            <a:ext cx="1537447" cy="365125"/>
          </a:xfrm>
        </p:spPr>
        <p:txBody>
          <a:bodyPr/>
          <a:lstStyle/>
          <a:p>
            <a:fld id="{E0C1F542-A287-3845-B744-952A07C6C9E6}" type="datetimeFigureOut">
              <a:rPr lang="en-US" smtClean="0"/>
              <a:t>2/3/15</a:t>
            </a:fld>
            <a:endParaRPr lang="en-US"/>
          </a:p>
        </p:txBody>
      </p:sp>
      <p:sp>
        <p:nvSpPr>
          <p:cNvPr id="6" name="Footer Placeholder 5"/>
          <p:cNvSpPr>
            <a:spLocks noGrp="1"/>
          </p:cNvSpPr>
          <p:nvPr>
            <p:ph type="ftr" sz="quarter" idx="11"/>
          </p:nvPr>
        </p:nvSpPr>
        <p:spPr>
          <a:xfrm>
            <a:off x="4191000" y="6423585"/>
            <a:ext cx="3005138" cy="365125"/>
          </a:xfrm>
        </p:spPr>
        <p:txBody>
          <a:bodyPr/>
          <a:lstStyle/>
          <a:p>
            <a:endParaRPr lang="en-US"/>
          </a:p>
        </p:txBody>
      </p:sp>
      <p:sp>
        <p:nvSpPr>
          <p:cNvPr id="7" name="Slide Number Placeholder 6"/>
          <p:cNvSpPr>
            <a:spLocks noGrp="1"/>
          </p:cNvSpPr>
          <p:nvPr>
            <p:ph type="sldNum" sz="quarter" idx="12"/>
          </p:nvPr>
        </p:nvSpPr>
        <p:spPr/>
        <p:txBody>
          <a:bodyPr/>
          <a:lstStyle/>
          <a:p>
            <a:fld id="{526199C2-8B36-E847-925C-BD948371DA7C}" type="slidenum">
              <a:rPr lang="en-US" smtClean="0"/>
              <a:t>‹#›</a:t>
            </a:fld>
            <a:endParaRPr lang="en-US"/>
          </a:p>
        </p:txBody>
      </p:sp>
      <p:sp>
        <p:nvSpPr>
          <p:cNvPr id="10" name="TextBox 9"/>
          <p:cNvSpPr txBox="1"/>
          <p:nvPr/>
        </p:nvSpPr>
        <p:spPr>
          <a:xfrm>
            <a:off x="3990110" y="3370730"/>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2" name="Title 1"/>
          <p:cNvSpPr>
            <a:spLocks noGrp="1"/>
          </p:cNvSpPr>
          <p:nvPr>
            <p:ph type="title"/>
          </p:nvPr>
        </p:nvSpPr>
        <p:spPr>
          <a:xfrm>
            <a:off x="506505" y="4424082"/>
            <a:ext cx="6191157" cy="833718"/>
          </a:xfrm>
        </p:spPr>
        <p:txBody>
          <a:bodyPr anchor="b">
            <a:normAutofit/>
          </a:bodyPr>
          <a:lstStyle>
            <a:lvl1pPr algn="l">
              <a:defRPr sz="2600" b="0"/>
            </a:lvl1pPr>
          </a:lstStyle>
          <a:p>
            <a:r>
              <a:rPr lang="en-US" smtClean="0"/>
              <a:t>Click to edit Master title style</a:t>
            </a:r>
            <a:endParaRPr/>
          </a:p>
        </p:txBody>
      </p:sp>
      <p:sp>
        <p:nvSpPr>
          <p:cNvPr id="3" name="Picture Placeholder 2"/>
          <p:cNvSpPr>
            <a:spLocks noGrp="1"/>
          </p:cNvSpPr>
          <p:nvPr>
            <p:ph type="pic" idx="1"/>
          </p:nvPr>
        </p:nvSpPr>
        <p:spPr>
          <a:xfrm>
            <a:off x="277905" y="228600"/>
            <a:ext cx="6378389" cy="418795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506505" y="5257799"/>
            <a:ext cx="6191157" cy="885825"/>
          </a:xfrm>
        </p:spPr>
        <p:txBody>
          <a:bodyPr/>
          <a:lstStyle>
            <a:lvl1pPr marL="0" indent="0">
              <a:spcBef>
                <a:spcPts val="3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0C1F542-A287-3845-B744-952A07C6C9E6}" type="datetimeFigureOut">
              <a:rPr lang="en-US" smtClean="0"/>
              <a:t>2/3/15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6199C2-8B36-E847-925C-BD948371DA7C}" type="slidenum">
              <a:rPr lang="en-US" smtClean="0"/>
              <a:t>‹#›</a:t>
            </a:fld>
            <a:endParaRPr lang="en-US"/>
          </a:p>
        </p:txBody>
      </p:sp>
      <p:sp>
        <p:nvSpPr>
          <p:cNvPr id="8" name="Rectangle 7"/>
          <p:cNvSpPr/>
          <p:nvPr/>
        </p:nvSpPr>
        <p:spPr>
          <a:xfrm>
            <a:off x="6802438" y="22860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Rectangle 8"/>
          <p:cNvSpPr/>
          <p:nvPr/>
        </p:nvSpPr>
        <p:spPr>
          <a:xfrm>
            <a:off x="6802438" y="2377440"/>
            <a:ext cx="2057400" cy="20391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327212" y="4632792"/>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2 Pictures with Caption">
    <p:spTree>
      <p:nvGrpSpPr>
        <p:cNvPr id="1" name=""/>
        <p:cNvGrpSpPr/>
        <p:nvPr/>
      </p:nvGrpSpPr>
      <p:grpSpPr>
        <a:xfrm>
          <a:off x="0" y="0"/>
          <a:ext cx="0" cy="0"/>
          <a:chOff x="0" y="0"/>
          <a:chExt cx="0" cy="0"/>
        </a:xfrm>
      </p:grpSpPr>
      <p:sp>
        <p:nvSpPr>
          <p:cNvPr id="8" name="Rectangle 7"/>
          <p:cNvSpPr/>
          <p:nvPr/>
        </p:nvSpPr>
        <p:spPr>
          <a:xfrm>
            <a:off x="282574" y="228600"/>
            <a:ext cx="6387167"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4" y="2571750"/>
            <a:ext cx="6181611" cy="1162050"/>
          </a:xfrm>
        </p:spPr>
        <p:txBody>
          <a:bodyPr anchor="b">
            <a:normAutofit/>
          </a:bodyPr>
          <a:lstStyle>
            <a:lvl1pPr algn="l">
              <a:defRPr sz="2600" b="0">
                <a:solidFill>
                  <a:schemeClr val="bg1"/>
                </a:solidFill>
              </a:defRPr>
            </a:lvl1pPr>
          </a:lstStyle>
          <a:p>
            <a:r>
              <a:rPr lang="en-US" smtClean="0"/>
              <a:t>Click to edit Master title style</a:t>
            </a:r>
            <a:endParaRPr/>
          </a:p>
        </p:txBody>
      </p:sp>
      <p:sp>
        <p:nvSpPr>
          <p:cNvPr id="4" name="Text Placeholder 3"/>
          <p:cNvSpPr>
            <a:spLocks noGrp="1"/>
          </p:cNvSpPr>
          <p:nvPr>
            <p:ph type="body" sz="half" idx="2"/>
          </p:nvPr>
        </p:nvSpPr>
        <p:spPr>
          <a:xfrm>
            <a:off x="381094" y="3733800"/>
            <a:ext cx="6179566"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5212262" y="6235607"/>
            <a:ext cx="1348398" cy="365125"/>
          </a:xfrm>
        </p:spPr>
        <p:txBody>
          <a:bodyPr/>
          <a:lstStyle>
            <a:lvl1pPr>
              <a:defRPr>
                <a:solidFill>
                  <a:schemeClr val="bg1"/>
                </a:solidFill>
              </a:defRPr>
            </a:lvl1pPr>
          </a:lstStyle>
          <a:p>
            <a:fld id="{E0C1F542-A287-3845-B744-952A07C6C9E6}" type="datetimeFigureOut">
              <a:rPr lang="en-US" smtClean="0"/>
              <a:t>2/3/15</a:t>
            </a:fld>
            <a:endParaRPr lang="en-US"/>
          </a:p>
        </p:txBody>
      </p:sp>
      <p:sp>
        <p:nvSpPr>
          <p:cNvPr id="6" name="Footer Placeholder 5"/>
          <p:cNvSpPr>
            <a:spLocks noGrp="1"/>
          </p:cNvSpPr>
          <p:nvPr>
            <p:ph type="ftr" sz="quarter" idx="11"/>
          </p:nvPr>
        </p:nvSpPr>
        <p:spPr>
          <a:xfrm>
            <a:off x="381095" y="6235607"/>
            <a:ext cx="4648105" cy="365125"/>
          </a:xfrm>
        </p:spPr>
        <p:txBody>
          <a:bodyPr/>
          <a:lstStyle>
            <a:lvl1pPr>
              <a:defRPr>
                <a:solidFill>
                  <a:schemeClr val="bg1"/>
                </a:solidFill>
              </a:defRPr>
            </a:lvl1pPr>
          </a:lstStyle>
          <a:p>
            <a:endParaRPr lang="en-US"/>
          </a:p>
        </p:txBody>
      </p:sp>
      <p:sp>
        <p:nvSpPr>
          <p:cNvPr id="7" name="Slide Number Placeholder 6"/>
          <p:cNvSpPr>
            <a:spLocks noGrp="1"/>
          </p:cNvSpPr>
          <p:nvPr>
            <p:ph type="sldNum" sz="quarter" idx="12"/>
          </p:nvPr>
        </p:nvSpPr>
        <p:spPr/>
        <p:txBody>
          <a:bodyPr/>
          <a:lstStyle/>
          <a:p>
            <a:fld id="{526199C2-8B36-E847-925C-BD948371DA7C}" type="slidenum">
              <a:rPr lang="en-US" smtClean="0"/>
              <a:t>‹#›</a:t>
            </a:fld>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0" name="Rectangle 9"/>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2"/>
          <p:cNvSpPr>
            <a:spLocks noGrp="1"/>
          </p:cNvSpPr>
          <p:nvPr>
            <p:ph type="pic" sz="quarter" idx="13"/>
          </p:nvPr>
        </p:nvSpPr>
        <p:spPr>
          <a:xfrm>
            <a:off x="6802438" y="2374940"/>
            <a:ext cx="2057400" cy="2039112"/>
          </a:xfrm>
        </p:spPr>
        <p:txBody>
          <a:bodyPr/>
          <a:lstStyle>
            <a:lvl1pPr>
              <a:buNone/>
              <a:defRPr/>
            </a:lvl1pPr>
          </a:lstStyle>
          <a:p>
            <a:r>
              <a:rPr lang="en-US" smtClean="0"/>
              <a:t>Drag picture to placeholder or click icon to add</a:t>
            </a:r>
            <a:endParaRPr/>
          </a:p>
        </p:txBody>
      </p:sp>
      <p:sp>
        <p:nvSpPr>
          <p:cNvPr id="13" name="Picture Placeholder 12"/>
          <p:cNvSpPr>
            <a:spLocks noGrp="1"/>
          </p:cNvSpPr>
          <p:nvPr>
            <p:ph type="pic" sz="quarter" idx="14"/>
          </p:nvPr>
        </p:nvSpPr>
        <p:spPr>
          <a:xfrm>
            <a:off x="6802438" y="4535424"/>
            <a:ext cx="2057400" cy="2039112"/>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8" name="Rectangle 7"/>
          <p:cNvSpPr/>
          <p:nvPr/>
        </p:nvSpPr>
        <p:spPr>
          <a:xfrm>
            <a:off x="282575" y="228600"/>
            <a:ext cx="4235450"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4" y="2571750"/>
            <a:ext cx="4016633" cy="1162050"/>
          </a:xfrm>
        </p:spPr>
        <p:txBody>
          <a:bodyPr anchor="b">
            <a:normAutofit/>
          </a:bodyPr>
          <a:lstStyle>
            <a:lvl1pPr algn="l">
              <a:defRPr sz="2600" b="0">
                <a:solidFill>
                  <a:schemeClr val="bg1"/>
                </a:solidFill>
              </a:defRPr>
            </a:lvl1pPr>
          </a:lstStyle>
          <a:p>
            <a:r>
              <a:rPr lang="en-US" smtClean="0"/>
              <a:t>Click to edit Master title style</a:t>
            </a:r>
            <a:endParaRPr/>
          </a:p>
        </p:txBody>
      </p:sp>
      <p:sp>
        <p:nvSpPr>
          <p:cNvPr id="4" name="Text Placeholder 3"/>
          <p:cNvSpPr>
            <a:spLocks noGrp="1"/>
          </p:cNvSpPr>
          <p:nvPr>
            <p:ph type="body" sz="half" idx="2"/>
          </p:nvPr>
        </p:nvSpPr>
        <p:spPr>
          <a:xfrm>
            <a:off x="381094" y="3733800"/>
            <a:ext cx="4015304"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3048000" y="6235607"/>
            <a:ext cx="1348398" cy="365125"/>
          </a:xfrm>
        </p:spPr>
        <p:txBody>
          <a:bodyPr/>
          <a:lstStyle>
            <a:lvl1pPr>
              <a:defRPr>
                <a:solidFill>
                  <a:schemeClr val="bg1"/>
                </a:solidFill>
              </a:defRPr>
            </a:lvl1pPr>
          </a:lstStyle>
          <a:p>
            <a:fld id="{E0C1F542-A287-3845-B744-952A07C6C9E6}" type="datetimeFigureOut">
              <a:rPr lang="en-US" smtClean="0"/>
              <a:t>2/3/15</a:t>
            </a:fld>
            <a:endParaRPr lang="en-US"/>
          </a:p>
        </p:txBody>
      </p:sp>
      <p:sp>
        <p:nvSpPr>
          <p:cNvPr id="6" name="Footer Placeholder 5"/>
          <p:cNvSpPr>
            <a:spLocks noGrp="1"/>
          </p:cNvSpPr>
          <p:nvPr>
            <p:ph type="ftr" sz="quarter" idx="11"/>
          </p:nvPr>
        </p:nvSpPr>
        <p:spPr>
          <a:xfrm>
            <a:off x="381095" y="6235607"/>
            <a:ext cx="2590705" cy="365125"/>
          </a:xfrm>
        </p:spPr>
        <p:txBody>
          <a:bodyPr/>
          <a:lstStyle>
            <a:lvl1pPr>
              <a:defRPr>
                <a:solidFill>
                  <a:schemeClr val="bg1"/>
                </a:solidFill>
              </a:defRPr>
            </a:lvl1pPr>
          </a:lstStyle>
          <a:p>
            <a:endParaRPr lang="en-US"/>
          </a:p>
        </p:txBody>
      </p:sp>
      <p:sp>
        <p:nvSpPr>
          <p:cNvPr id="7" name="Slide Number Placeholder 6"/>
          <p:cNvSpPr>
            <a:spLocks noGrp="1"/>
          </p:cNvSpPr>
          <p:nvPr>
            <p:ph type="sldNum" sz="quarter" idx="12"/>
          </p:nvPr>
        </p:nvSpPr>
        <p:spPr/>
        <p:txBody>
          <a:bodyPr/>
          <a:lstStyle/>
          <a:p>
            <a:fld id="{526199C2-8B36-E847-925C-BD948371DA7C}" type="slidenum">
              <a:rPr lang="en-US" smtClean="0"/>
              <a:t>‹#›</a:t>
            </a:fld>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0" name="Rectangle 9"/>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4624388" y="4534726"/>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2"/>
          <p:cNvSpPr>
            <a:spLocks noGrp="1"/>
          </p:cNvSpPr>
          <p:nvPr>
            <p:ph type="pic" sz="quarter" idx="13"/>
          </p:nvPr>
        </p:nvSpPr>
        <p:spPr>
          <a:xfrm>
            <a:off x="4624388" y="228600"/>
            <a:ext cx="2057400" cy="2039112"/>
          </a:xfrm>
        </p:spPr>
        <p:txBody>
          <a:bodyPr/>
          <a:lstStyle>
            <a:lvl1pPr>
              <a:buNone/>
              <a:defRPr/>
            </a:lvl1pPr>
          </a:lstStyle>
          <a:p>
            <a:r>
              <a:rPr lang="en-US" smtClean="0"/>
              <a:t>Drag picture to placeholder or click icon to add</a:t>
            </a:r>
            <a:endParaRPr/>
          </a:p>
        </p:txBody>
      </p:sp>
      <p:sp>
        <p:nvSpPr>
          <p:cNvPr id="13" name="Picture Placeholder 12"/>
          <p:cNvSpPr>
            <a:spLocks noGrp="1"/>
          </p:cNvSpPr>
          <p:nvPr>
            <p:ph type="pic" sz="quarter" idx="14"/>
          </p:nvPr>
        </p:nvSpPr>
        <p:spPr>
          <a:xfrm>
            <a:off x="4624388" y="2381663"/>
            <a:ext cx="2057400" cy="2039112"/>
          </a:xfrm>
        </p:spPr>
        <p:txBody>
          <a:bodyPr/>
          <a:lstStyle>
            <a:lvl1pPr>
              <a:buNone/>
              <a:defRPr/>
            </a:lvl1pPr>
          </a:lstStyle>
          <a:p>
            <a:r>
              <a:rPr lang="en-US" smtClean="0"/>
              <a:t>Drag picture to placeholder or click icon to add</a:t>
            </a:r>
            <a:endParaRPr/>
          </a:p>
        </p:txBody>
      </p:sp>
      <p:sp>
        <p:nvSpPr>
          <p:cNvPr id="14" name="Picture Placeholder 12"/>
          <p:cNvSpPr>
            <a:spLocks noGrp="1"/>
          </p:cNvSpPr>
          <p:nvPr>
            <p:ph type="pic" sz="quarter" idx="15"/>
          </p:nvPr>
        </p:nvSpPr>
        <p:spPr>
          <a:xfrm>
            <a:off x="6803136" y="2381662"/>
            <a:ext cx="2057400" cy="4187952"/>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3 Pictures with Caption, Alt.">
    <p:spTree>
      <p:nvGrpSpPr>
        <p:cNvPr id="1" name=""/>
        <p:cNvGrpSpPr/>
        <p:nvPr/>
      </p:nvGrpSpPr>
      <p:grpSpPr>
        <a:xfrm>
          <a:off x="0" y="0"/>
          <a:ext cx="0" cy="0"/>
          <a:chOff x="0" y="0"/>
          <a:chExt cx="0" cy="0"/>
        </a:xfrm>
      </p:grpSpPr>
      <p:sp>
        <p:nvSpPr>
          <p:cNvPr id="11" name="Rectangle 10"/>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953000" y="3124200"/>
            <a:ext cx="3108960" cy="871538"/>
          </a:xfrm>
        </p:spPr>
        <p:txBody>
          <a:bodyPr anchor="b">
            <a:normAutofit/>
          </a:bodyPr>
          <a:lstStyle>
            <a:lvl1pPr algn="l">
              <a:defRPr sz="2600" b="0"/>
            </a:lvl1pPr>
          </a:lstStyle>
          <a:p>
            <a:r>
              <a:rPr lang="en-US" smtClean="0"/>
              <a:t>Click to edit Master title style</a:t>
            </a:r>
            <a:endParaRPr/>
          </a:p>
        </p:txBody>
      </p:sp>
      <p:sp>
        <p:nvSpPr>
          <p:cNvPr id="3" name="Picture Placeholder 2"/>
          <p:cNvSpPr>
            <a:spLocks noGrp="1"/>
          </p:cNvSpPr>
          <p:nvPr>
            <p:ph type="pic" idx="1"/>
          </p:nvPr>
        </p:nvSpPr>
        <p:spPr>
          <a:xfrm>
            <a:off x="277905" y="2365248"/>
            <a:ext cx="4240119" cy="418795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953000" y="3995737"/>
            <a:ext cx="3108960" cy="2147888"/>
          </a:xfrm>
        </p:spPr>
        <p:txBody>
          <a:bodyPr/>
          <a:lstStyle>
            <a:lvl1pPr marL="0" indent="0">
              <a:spcBef>
                <a:spcPts val="6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7391399" y="6423585"/>
            <a:ext cx="1537447" cy="365125"/>
          </a:xfrm>
        </p:spPr>
        <p:txBody>
          <a:bodyPr/>
          <a:lstStyle/>
          <a:p>
            <a:fld id="{E0C1F542-A287-3845-B744-952A07C6C9E6}" type="datetimeFigureOut">
              <a:rPr lang="en-US" smtClean="0"/>
              <a:t>2/3/15</a:t>
            </a:fld>
            <a:endParaRPr lang="en-US"/>
          </a:p>
        </p:txBody>
      </p:sp>
      <p:sp>
        <p:nvSpPr>
          <p:cNvPr id="6" name="Footer Placeholder 5"/>
          <p:cNvSpPr>
            <a:spLocks noGrp="1"/>
          </p:cNvSpPr>
          <p:nvPr>
            <p:ph type="ftr" sz="quarter" idx="11"/>
          </p:nvPr>
        </p:nvSpPr>
        <p:spPr>
          <a:xfrm>
            <a:off x="4191000" y="6423585"/>
            <a:ext cx="3005138" cy="365125"/>
          </a:xfrm>
        </p:spPr>
        <p:txBody>
          <a:bodyPr/>
          <a:lstStyle/>
          <a:p>
            <a:endParaRPr lang="en-US"/>
          </a:p>
        </p:txBody>
      </p:sp>
      <p:sp>
        <p:nvSpPr>
          <p:cNvPr id="7" name="Slide Number Placeholder 6"/>
          <p:cNvSpPr>
            <a:spLocks noGrp="1"/>
          </p:cNvSpPr>
          <p:nvPr>
            <p:ph type="sldNum" sz="quarter" idx="12"/>
          </p:nvPr>
        </p:nvSpPr>
        <p:spPr/>
        <p:txBody>
          <a:bodyPr/>
          <a:lstStyle/>
          <a:p>
            <a:fld id="{526199C2-8B36-E847-925C-BD948371DA7C}" type="slidenum">
              <a:rPr lang="en-US" smtClean="0"/>
              <a:t>‹#›</a:t>
            </a:fld>
            <a:endParaRPr lang="en-US"/>
          </a:p>
        </p:txBody>
      </p:sp>
      <p:sp>
        <p:nvSpPr>
          <p:cNvPr id="10" name="TextBox 9"/>
          <p:cNvSpPr txBox="1"/>
          <p:nvPr/>
        </p:nvSpPr>
        <p:spPr>
          <a:xfrm>
            <a:off x="4750361" y="3370730"/>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
        <p:nvSpPr>
          <p:cNvPr id="14" name="Picture Placeholder 12"/>
          <p:cNvSpPr>
            <a:spLocks noGrp="1"/>
          </p:cNvSpPr>
          <p:nvPr>
            <p:ph type="pic" sz="quarter" idx="13"/>
          </p:nvPr>
        </p:nvSpPr>
        <p:spPr>
          <a:xfrm>
            <a:off x="277905" y="228600"/>
            <a:ext cx="2057400" cy="2039112"/>
          </a:xfrm>
        </p:spPr>
        <p:txBody>
          <a:bodyPr/>
          <a:lstStyle>
            <a:lvl1pPr>
              <a:buNone/>
              <a:defRPr/>
            </a:lvl1pPr>
          </a:lstStyle>
          <a:p>
            <a:r>
              <a:rPr lang="en-US" smtClean="0"/>
              <a:t>Drag picture to placeholder or click icon to add</a:t>
            </a:r>
            <a:endParaRPr/>
          </a:p>
        </p:txBody>
      </p:sp>
      <p:sp>
        <p:nvSpPr>
          <p:cNvPr id="15" name="Picture Placeholder 12"/>
          <p:cNvSpPr>
            <a:spLocks noGrp="1"/>
          </p:cNvSpPr>
          <p:nvPr>
            <p:ph type="pic" sz="quarter" idx="14"/>
          </p:nvPr>
        </p:nvSpPr>
        <p:spPr>
          <a:xfrm>
            <a:off x="2460625" y="228600"/>
            <a:ext cx="2057400" cy="2039112"/>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itle and Vertical Text">
    <p:spTree>
      <p:nvGrpSpPr>
        <p:cNvPr id="1" name=""/>
        <p:cNvGrpSpPr/>
        <p:nvPr/>
      </p:nvGrpSpPr>
      <p:grpSpPr>
        <a:xfrm>
          <a:off x="0" y="0"/>
          <a:ext cx="0" cy="0"/>
          <a:chOff x="0" y="0"/>
          <a:chExt cx="0" cy="0"/>
        </a:xfrm>
      </p:grpSpPr>
      <p:sp>
        <p:nvSpPr>
          <p:cNvPr id="7" name="Rectangle 6"/>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E0C1F542-A287-3845-B744-952A07C6C9E6}" type="datetimeFigureOut">
              <a:rPr lang="en-US" smtClean="0"/>
              <a:t>2/3/15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6199C2-8B36-E847-925C-BD948371DA7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Rectangle 6"/>
          <p:cNvSpPr/>
          <p:nvPr/>
        </p:nvSpPr>
        <p:spPr>
          <a:xfrm>
            <a:off x="8210550" y="282574"/>
            <a:ext cx="642097"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E0C1F542-A287-3845-B744-952A07C6C9E6}" type="datetimeFigureOut">
              <a:rPr lang="en-US" smtClean="0"/>
              <a:t>2/3/15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6199C2-8B36-E847-925C-BD948371DA7C}" type="slidenum">
              <a:rPr lang="en-US" smtClean="0"/>
              <a:t>‹#›</a:t>
            </a:fld>
            <a:endParaRPr lang="en-US"/>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10" name="Rectangle 9"/>
          <p:cNvSpPr/>
          <p:nvPr/>
        </p:nvSpPr>
        <p:spPr>
          <a:xfrm>
            <a:off x="8068235" y="282574"/>
            <a:ext cx="91440" cy="1600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Vertical Title and Text">
    <p:spTree>
      <p:nvGrpSpPr>
        <p:cNvPr id="1" name=""/>
        <p:cNvGrpSpPr/>
        <p:nvPr/>
      </p:nvGrpSpPr>
      <p:grpSpPr>
        <a:xfrm>
          <a:off x="0" y="0"/>
          <a:ext cx="0" cy="0"/>
          <a:chOff x="0" y="0"/>
          <a:chExt cx="0" cy="0"/>
        </a:xfrm>
      </p:grpSpPr>
      <p:sp>
        <p:nvSpPr>
          <p:cNvPr id="10" name="Rectangle 9"/>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995772" y="954742"/>
            <a:ext cx="681318" cy="5171422"/>
          </a:xfrm>
        </p:spPr>
        <p:txBody>
          <a:bodyPr vert="eaVert" anchor="t" anchorCtr="0"/>
          <a:lstStyle/>
          <a:p>
            <a:r>
              <a:rPr lang="en-US" smtClean="0"/>
              <a:t>Click to edit Master title style</a:t>
            </a:r>
            <a:endParaRPr/>
          </a:p>
        </p:txBody>
      </p:sp>
      <p:sp>
        <p:nvSpPr>
          <p:cNvPr id="3" name="Vertical Text Placeholder 2"/>
          <p:cNvSpPr>
            <a:spLocks noGrp="1"/>
          </p:cNvSpPr>
          <p:nvPr>
            <p:ph type="body" orient="vert" idx="1"/>
          </p:nvPr>
        </p:nvSpPr>
        <p:spPr>
          <a:xfrm>
            <a:off x="457200" y="958756"/>
            <a:ext cx="6858000" cy="5184869"/>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E0C1F542-A287-3845-B744-952A07C6C9E6}" type="datetimeFigureOut">
              <a:rPr lang="en-US" smtClean="0"/>
              <a:t>2/3/15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6199C2-8B36-E847-925C-BD948371DA7C}" type="slidenum">
              <a:rPr lang="en-US" smtClean="0"/>
              <a:t>‹#›</a:t>
            </a:fld>
            <a:endParaRPr lang="en-US"/>
          </a:p>
        </p:txBody>
      </p:sp>
      <p:sp>
        <p:nvSpPr>
          <p:cNvPr id="9" name="TextBox 8"/>
          <p:cNvSpPr txBox="1"/>
          <p:nvPr/>
        </p:nvSpPr>
        <p:spPr>
          <a:xfrm rot="16200000">
            <a:off x="8593111" y="561668"/>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Alt.">
    <p:spTree>
      <p:nvGrpSpPr>
        <p:cNvPr id="1" name=""/>
        <p:cNvGrpSpPr/>
        <p:nvPr/>
      </p:nvGrpSpPr>
      <p:grpSpPr>
        <a:xfrm>
          <a:off x="0" y="0"/>
          <a:ext cx="0" cy="0"/>
          <a:chOff x="0" y="0"/>
          <a:chExt cx="0" cy="0"/>
        </a:xfrm>
      </p:grpSpPr>
      <p:sp>
        <p:nvSpPr>
          <p:cNvPr id="7" name="Rectangle 6"/>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98474" y="134471"/>
            <a:ext cx="7556313" cy="995082"/>
          </a:xfrm>
        </p:spPr>
        <p:txBody>
          <a:bodyPr anchor="b" anchorCtr="0"/>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E0C1F542-A287-3845-B744-952A07C6C9E6}" type="datetimeFigureOut">
              <a:rPr lang="en-US" smtClean="0"/>
              <a:t>2/3/15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6199C2-8B36-E847-925C-BD948371DA7C}" type="slidenum">
              <a:rPr lang="en-US" smtClean="0"/>
              <a:t>‹#›</a:t>
            </a:fld>
            <a:endParaRPr lang="en-US"/>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10" name="Text Placeholder 3"/>
          <p:cNvSpPr>
            <a:spLocks noGrp="1"/>
          </p:cNvSpPr>
          <p:nvPr>
            <p:ph type="body" sz="half" idx="2"/>
          </p:nvPr>
        </p:nvSpPr>
        <p:spPr>
          <a:xfrm>
            <a:off x="498518" y="1129553"/>
            <a:ext cx="7558960" cy="774700"/>
          </a:xfrm>
        </p:spPr>
        <p:txBody>
          <a:bodyPr vert="horz" lIns="91440" tIns="45720" rIns="91440" bIns="45720" rtlCol="0" anchor="t" anchorCtr="0">
            <a:noAutofit/>
          </a:bodyPr>
          <a:lstStyle>
            <a:lvl1pPr marL="0" indent="0">
              <a:buNone/>
              <a:defRPr kumimoji="0" sz="2400" b="0" i="0" u="none" strike="noStrike" kern="1200" cap="none" spc="0" normalizeH="0" baseline="0">
                <a:ln>
                  <a:noFill/>
                </a:ln>
                <a:solidFill>
                  <a:schemeClr val="accent3"/>
                </a:solidFill>
                <a:effectLst/>
                <a:uLnTx/>
                <a:uFillTx/>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2 Pictures">
    <p:spTree>
      <p:nvGrpSpPr>
        <p:cNvPr id="1" name=""/>
        <p:cNvGrpSpPr/>
        <p:nvPr/>
      </p:nvGrpSpPr>
      <p:grpSpPr>
        <a:xfrm>
          <a:off x="0" y="0"/>
          <a:ext cx="0" cy="0"/>
          <a:chOff x="0" y="0"/>
          <a:chExt cx="0" cy="0"/>
        </a:xfrm>
      </p:grpSpPr>
      <p:sp>
        <p:nvSpPr>
          <p:cNvPr id="2" name="Title 1"/>
          <p:cNvSpPr>
            <a:spLocks noGrp="1"/>
          </p:cNvSpPr>
          <p:nvPr>
            <p:ph type="ctrTitle"/>
          </p:nvPr>
        </p:nvSpPr>
        <p:spPr>
          <a:xfrm>
            <a:off x="4800600" y="4624668"/>
            <a:ext cx="4038600" cy="933450"/>
          </a:xfrm>
        </p:spPr>
        <p:txBody>
          <a:bodyPr>
            <a:normAutofit/>
          </a:bodyPr>
          <a:lstStyle>
            <a:lvl1pPr>
              <a:defRPr sz="2800"/>
            </a:lvl1pPr>
          </a:lstStyle>
          <a:p>
            <a:r>
              <a:rPr lang="en-US" smtClean="0"/>
              <a:t>Click to edit Master title style</a:t>
            </a:r>
            <a:endParaRPr/>
          </a:p>
        </p:txBody>
      </p:sp>
      <p:sp>
        <p:nvSpPr>
          <p:cNvPr id="3" name="Subtitle 2"/>
          <p:cNvSpPr>
            <a:spLocks noGrp="1"/>
          </p:cNvSpPr>
          <p:nvPr>
            <p:ph type="subTitle" idx="1"/>
          </p:nvPr>
        </p:nvSpPr>
        <p:spPr>
          <a:xfrm>
            <a:off x="4800600" y="5562599"/>
            <a:ext cx="4038600"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a:off x="4800600" y="6425640"/>
            <a:ext cx="1232647" cy="365125"/>
          </a:xfrm>
        </p:spPr>
        <p:txBody>
          <a:bodyPr/>
          <a:lstStyle>
            <a:lvl1pPr algn="l">
              <a:defRPr/>
            </a:lvl1pPr>
          </a:lstStyle>
          <a:p>
            <a:fld id="{E0C1F542-A287-3845-B744-952A07C6C9E6}" type="datetimeFigureOut">
              <a:rPr lang="en-US" smtClean="0"/>
              <a:t>2/3/15</a:t>
            </a:fld>
            <a:endParaRPr lang="en-US"/>
          </a:p>
        </p:txBody>
      </p:sp>
      <p:sp>
        <p:nvSpPr>
          <p:cNvPr id="5" name="Footer Placeholder 4"/>
          <p:cNvSpPr>
            <a:spLocks noGrp="1"/>
          </p:cNvSpPr>
          <p:nvPr>
            <p:ph type="ftr" sz="quarter" idx="11"/>
          </p:nvPr>
        </p:nvSpPr>
        <p:spPr>
          <a:xfrm>
            <a:off x="6311153" y="6425640"/>
            <a:ext cx="2617694" cy="365125"/>
          </a:xfrm>
        </p:spPr>
        <p:txBody>
          <a:bodyPr/>
          <a:lstStyle>
            <a:lvl1pPr algn="r">
              <a:defRPr/>
            </a:lvl1pPr>
          </a:lstStyle>
          <a:p>
            <a:endParaRPr lang="en-US"/>
          </a:p>
        </p:txBody>
      </p:sp>
      <p:sp>
        <p:nvSpPr>
          <p:cNvPr id="7" name="Rectangle 6"/>
          <p:cNvSpPr/>
          <p:nvPr/>
        </p:nvSpPr>
        <p:spPr>
          <a:xfrm>
            <a:off x="282575" y="228600"/>
            <a:ext cx="4235450" cy="4187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624388" y="237744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Picture Placeholder 12"/>
          <p:cNvSpPr>
            <a:spLocks noGrp="1"/>
          </p:cNvSpPr>
          <p:nvPr>
            <p:ph type="pic" sz="quarter" idx="12"/>
          </p:nvPr>
        </p:nvSpPr>
        <p:spPr>
          <a:xfrm>
            <a:off x="4624388" y="228600"/>
            <a:ext cx="2057400" cy="2039112"/>
          </a:xfrm>
        </p:spPr>
        <p:txBody>
          <a:bodyPr/>
          <a:lstStyle>
            <a:lvl1pPr>
              <a:buNone/>
              <a:defRPr/>
            </a:lvl1pPr>
          </a:lstStyle>
          <a:p>
            <a:r>
              <a:rPr lang="en-US" smtClean="0"/>
              <a:t>Drag picture to placeholder or click icon to add</a:t>
            </a:r>
            <a:endParaRPr/>
          </a:p>
        </p:txBody>
      </p:sp>
      <p:sp>
        <p:nvSpPr>
          <p:cNvPr id="14" name="Picture Placeholder 12"/>
          <p:cNvSpPr>
            <a:spLocks noGrp="1"/>
          </p:cNvSpPr>
          <p:nvPr>
            <p:ph type="pic" sz="quarter" idx="13"/>
          </p:nvPr>
        </p:nvSpPr>
        <p:spPr>
          <a:xfrm>
            <a:off x="6802438" y="2377440"/>
            <a:ext cx="2057400" cy="2039112"/>
          </a:xfrm>
        </p:spPr>
        <p:txBody>
          <a:bodyPr/>
          <a:lstStyle>
            <a:lvl1pPr>
              <a:buNone/>
              <a:defRPr/>
            </a:lvl1pPr>
          </a:lstStyle>
          <a:p>
            <a:r>
              <a:rPr lang="en-US" smtClean="0"/>
              <a:t>Drag picture to placeholder or click icon to add</a:t>
            </a:r>
            <a:endParaRPr/>
          </a:p>
        </p:txBody>
      </p:sp>
      <p:sp>
        <p:nvSpPr>
          <p:cNvPr id="16" name="Text Placeholder 3"/>
          <p:cNvSpPr>
            <a:spLocks noGrp="1"/>
          </p:cNvSpPr>
          <p:nvPr>
            <p:ph type="body" sz="half" idx="2"/>
          </p:nvPr>
        </p:nvSpPr>
        <p:spPr>
          <a:xfrm>
            <a:off x="857250" y="1779494"/>
            <a:ext cx="3086100" cy="2040905"/>
          </a:xfrm>
        </p:spPr>
        <p:txBody>
          <a:bodyPr lIns="45720" tIns="45720" rIns="45720" anchor="t">
            <a:noAutofit/>
          </a:bodyPr>
          <a:lstStyle>
            <a:lvl1pPr marL="0" indent="0" algn="ctr">
              <a:spcBef>
                <a:spcPts val="600"/>
              </a:spcBef>
              <a:buNone/>
              <a:defRPr sz="4600">
                <a:solidFill>
                  <a:schemeClr val="bg1"/>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5" name="TextBox 14"/>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658907" y="228600"/>
            <a:ext cx="8200930"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86000" y="3124200"/>
            <a:ext cx="5638800" cy="1362075"/>
          </a:xfrm>
        </p:spPr>
        <p:txBody>
          <a:bodyPr anchor="b" anchorCtr="0">
            <a:normAutofit/>
          </a:bodyPr>
          <a:lstStyle>
            <a:lvl1pPr algn="l">
              <a:defRPr sz="3200" b="0" cap="none" baseline="0">
                <a:solidFill>
                  <a:schemeClr val="bg1"/>
                </a:solidFill>
              </a:defRPr>
            </a:lvl1pPr>
          </a:lstStyle>
          <a:p>
            <a:r>
              <a:rPr lang="en-US" smtClean="0"/>
              <a:t>Click to edit Master title style</a:t>
            </a:r>
            <a:endParaRPr/>
          </a:p>
        </p:txBody>
      </p:sp>
      <p:sp>
        <p:nvSpPr>
          <p:cNvPr id="3" name="Text Placeholder 2"/>
          <p:cNvSpPr>
            <a:spLocks noGrp="1"/>
          </p:cNvSpPr>
          <p:nvPr>
            <p:ph type="body" idx="1"/>
          </p:nvPr>
        </p:nvSpPr>
        <p:spPr>
          <a:xfrm>
            <a:off x="2286000" y="4495800"/>
            <a:ext cx="5638800" cy="1500187"/>
          </a:xfrm>
        </p:spPr>
        <p:txBody>
          <a:bodyPr anchor="t" anchorCtr="0">
            <a:normAutofit/>
          </a:bodyPr>
          <a:lstStyle>
            <a:lvl1pPr marL="0" indent="0">
              <a:spcBef>
                <a:spcPts val="300"/>
              </a:spcBef>
              <a:buNone/>
              <a:defRPr sz="1400" cap="none" baseline="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658906" y="6248774"/>
            <a:ext cx="1474694" cy="365125"/>
          </a:xfrm>
        </p:spPr>
        <p:txBody>
          <a:bodyPr/>
          <a:lstStyle>
            <a:lvl1pPr algn="l">
              <a:defRPr>
                <a:solidFill>
                  <a:schemeClr val="bg1"/>
                </a:solidFill>
              </a:defRPr>
            </a:lvl1pPr>
          </a:lstStyle>
          <a:p>
            <a:fld id="{E0C1F542-A287-3845-B744-952A07C6C9E6}" type="datetimeFigureOut">
              <a:rPr lang="en-US" smtClean="0"/>
              <a:t>2/3/15</a:t>
            </a:fld>
            <a:endParaRPr lang="en-US"/>
          </a:p>
        </p:txBody>
      </p:sp>
      <p:sp>
        <p:nvSpPr>
          <p:cNvPr id="5" name="Footer Placeholder 4"/>
          <p:cNvSpPr>
            <a:spLocks noGrp="1"/>
          </p:cNvSpPr>
          <p:nvPr>
            <p:ph type="ftr" sz="quarter" idx="11"/>
          </p:nvPr>
        </p:nvSpPr>
        <p:spPr>
          <a:xfrm>
            <a:off x="2286000" y="6248774"/>
            <a:ext cx="5638800" cy="365125"/>
          </a:xfrm>
        </p:spPr>
        <p:txBody>
          <a:bodyPr/>
          <a:lstStyle>
            <a:lvl1pPr>
              <a:defRPr>
                <a:solidFill>
                  <a:schemeClr val="bg1"/>
                </a:solidFill>
              </a:defRPr>
            </a:lvl1pPr>
          </a:lstStyle>
          <a:p>
            <a:endParaRPr lang="en-US"/>
          </a:p>
        </p:txBody>
      </p:sp>
      <p:sp>
        <p:nvSpPr>
          <p:cNvPr id="6" name="Slide Number Placeholder 5"/>
          <p:cNvSpPr>
            <a:spLocks noGrp="1"/>
          </p:cNvSpPr>
          <p:nvPr>
            <p:ph type="sldNum" sz="quarter" idx="12"/>
          </p:nvPr>
        </p:nvSpPr>
        <p:spPr>
          <a:xfrm>
            <a:off x="8305800" y="6248774"/>
            <a:ext cx="554038" cy="365125"/>
          </a:xfrm>
        </p:spPr>
        <p:txBody>
          <a:bodyPr/>
          <a:lstStyle/>
          <a:p>
            <a:fld id="{526199C2-8B36-E847-925C-BD948371DA7C}" type="slidenum">
              <a:rPr lang="en-US" smtClean="0"/>
              <a:t>‹#›</a:t>
            </a:fld>
            <a:endParaRPr lang="en-US"/>
          </a:p>
        </p:txBody>
      </p:sp>
      <p:sp>
        <p:nvSpPr>
          <p:cNvPr id="8" name="TextBox 7"/>
          <p:cNvSpPr txBox="1"/>
          <p:nvPr/>
        </p:nvSpPr>
        <p:spPr>
          <a:xfrm>
            <a:off x="2003612" y="3110754"/>
            <a:ext cx="260909" cy="615553"/>
          </a:xfrm>
          <a:prstGeom prst="rect">
            <a:avLst/>
          </a:prstGeom>
          <a:noFill/>
        </p:spPr>
        <p:txBody>
          <a:bodyPr wrap="square" lIns="0" tIns="0" rIns="0" bIns="0" rtlCol="0">
            <a:spAutoFit/>
          </a:bodyPr>
          <a:lstStyle/>
          <a:p>
            <a:r>
              <a:rPr sz="4000" b="1">
                <a:solidFill>
                  <a:schemeClr val="accent1">
                    <a:lumMod val="60000"/>
                    <a:lumOff val="40000"/>
                  </a:schemeClr>
                </a:solidFill>
              </a:rPr>
              <a:t>+</a:t>
            </a:r>
          </a:p>
        </p:txBody>
      </p:sp>
      <p:sp>
        <p:nvSpPr>
          <p:cNvPr id="9" name="Rectangle 8"/>
          <p:cNvSpPr/>
          <p:nvPr/>
        </p:nvSpPr>
        <p:spPr>
          <a:xfrm>
            <a:off x="285750" y="228600"/>
            <a:ext cx="212725" cy="634523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11" name="Rectangle 10"/>
          <p:cNvSpPr/>
          <p:nvPr/>
        </p:nvSpPr>
        <p:spPr>
          <a:xfrm>
            <a:off x="8210550" y="282574"/>
            <a:ext cx="642097"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8068235" y="282574"/>
            <a:ext cx="91440" cy="1600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49851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39987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E0C1F542-A287-3845-B744-952A07C6C9E6}" type="datetimeFigureOut">
              <a:rPr lang="en-US" smtClean="0"/>
              <a:t>2/3/15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6199C2-8B36-E847-925C-BD948371DA7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0" name="Rectangle 9"/>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TextBox 11"/>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4" name="Content Placeholder 3"/>
          <p:cNvSpPr>
            <a:spLocks noGrp="1"/>
          </p:cNvSpPr>
          <p:nvPr>
            <p:ph sz="half" idx="2"/>
          </p:nvPr>
        </p:nvSpPr>
        <p:spPr>
          <a:xfrm>
            <a:off x="497541" y="2447365"/>
            <a:ext cx="3657600" cy="3678797"/>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6" name="Content Placeholder 5"/>
          <p:cNvSpPr>
            <a:spLocks noGrp="1"/>
          </p:cNvSpPr>
          <p:nvPr>
            <p:ph sz="quarter" idx="4"/>
          </p:nvPr>
        </p:nvSpPr>
        <p:spPr>
          <a:xfrm>
            <a:off x="4399878" y="2447365"/>
            <a:ext cx="3657600" cy="3678797"/>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E0C1F542-A287-3845-B744-952A07C6C9E6}" type="datetimeFigureOut">
              <a:rPr lang="en-US" smtClean="0"/>
              <a:t>2/3/15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26199C2-8B36-E847-925C-BD948371DA7C}" type="slidenum">
              <a:rPr lang="en-US" smtClean="0"/>
              <a:t>‹#›</a:t>
            </a:fld>
            <a:endParaRPr lang="en-US"/>
          </a:p>
        </p:txBody>
      </p:sp>
      <p:sp>
        <p:nvSpPr>
          <p:cNvPr id="3" name="Text Placeholder 2"/>
          <p:cNvSpPr>
            <a:spLocks noGrp="1"/>
          </p:cNvSpPr>
          <p:nvPr>
            <p:ph type="body" idx="1"/>
          </p:nvPr>
        </p:nvSpPr>
        <p:spPr>
          <a:xfrm>
            <a:off x="497541" y="2070847"/>
            <a:ext cx="3657600" cy="322729"/>
          </a:xfrm>
          <a:prstGeom prst="rect">
            <a:avLst/>
          </a:prstGeom>
          <a:solidFill>
            <a:schemeClr val="accent3"/>
          </a:solidFill>
        </p:spPr>
        <p:txBody>
          <a:bodyPr tIns="0" bIns="0" anchor="ctr" anchorCtr="0">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399878" y="2070847"/>
            <a:ext cx="3657600" cy="322729"/>
          </a:xfrm>
          <a:prstGeom prst="rect">
            <a:avLst/>
          </a:prstGeom>
          <a:solidFill>
            <a:schemeClr val="accent3">
              <a:lumMod val="60000"/>
              <a:lumOff val="40000"/>
            </a:schemeClr>
          </a:solidFill>
        </p:spPr>
        <p:txBody>
          <a:bodyPr tIns="0" bIns="0" anchor="ctr" anchorCtr="0">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498517" y="1985963"/>
            <a:ext cx="7569157"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E0C1F542-A287-3845-B744-952A07C6C9E6}" type="datetimeFigureOut">
              <a:rPr lang="en-US" smtClean="0"/>
              <a:t>2/3/15</a:t>
            </a:fld>
            <a:endParaRPr lang="en-US"/>
          </a:p>
        </p:txBody>
      </p:sp>
      <p:sp>
        <p:nvSpPr>
          <p:cNvPr id="6" name="Footer Placeholder 5"/>
          <p:cNvSpPr>
            <a:spLocks noGrp="1"/>
          </p:cNvSpPr>
          <p:nvPr>
            <p:ph type="ftr" sz="quarter" idx="11"/>
          </p:nvPr>
        </p:nvSpPr>
        <p:spPr/>
        <p:txBody>
          <a:bodyPr/>
          <a:lstStyle/>
          <a:p>
            <a:endParaRPr lang="en-US"/>
          </a:p>
        </p:txBody>
      </p:sp>
      <p:sp>
        <p:nvSpPr>
          <p:cNvPr id="13" name="Content Placeholder 2"/>
          <p:cNvSpPr>
            <a:spLocks noGrp="1"/>
          </p:cNvSpPr>
          <p:nvPr>
            <p:ph sz="half" idx="14"/>
          </p:nvPr>
        </p:nvSpPr>
        <p:spPr>
          <a:xfrm>
            <a:off x="498517" y="4164965"/>
            <a:ext cx="7569157"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4" name="Rectangle 13"/>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Slide Number Placeholder 6"/>
          <p:cNvSpPr>
            <a:spLocks noGrp="1"/>
          </p:cNvSpPr>
          <p:nvPr>
            <p:ph type="sldNum" sz="quarter" idx="12"/>
          </p:nvPr>
        </p:nvSpPr>
        <p:spPr>
          <a:xfrm>
            <a:off x="8305800" y="242234"/>
            <a:ext cx="554038" cy="365125"/>
          </a:xfrm>
        </p:spPr>
        <p:txBody>
          <a:bodyPr/>
          <a:lstStyle/>
          <a:p>
            <a:fld id="{526199C2-8B36-E847-925C-BD948371DA7C}"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8" name="Rectangle 7"/>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4410075" y="1985963"/>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E0C1F542-A287-3845-B744-952A07C6C9E6}" type="datetimeFigureOut">
              <a:rPr lang="en-US" smtClean="0"/>
              <a:t>2/3/15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6199C2-8B36-E847-925C-BD948371DA7C}" type="slidenum">
              <a:rPr lang="en-US" smtClean="0"/>
              <a:t>‹#›</a:t>
            </a:fld>
            <a:endParaRPr lang="en-US"/>
          </a:p>
        </p:txBody>
      </p:sp>
      <p:sp>
        <p:nvSpPr>
          <p:cNvPr id="11" name="Content Placeholder 2"/>
          <p:cNvSpPr>
            <a:spLocks noGrp="1"/>
          </p:cNvSpPr>
          <p:nvPr>
            <p:ph sz="half" idx="15"/>
          </p:nvPr>
        </p:nvSpPr>
        <p:spPr>
          <a:xfrm>
            <a:off x="49851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3" name="Content Placeholder 2"/>
          <p:cNvSpPr>
            <a:spLocks noGrp="1"/>
          </p:cNvSpPr>
          <p:nvPr>
            <p:ph sz="half" idx="16"/>
          </p:nvPr>
        </p:nvSpPr>
        <p:spPr>
          <a:xfrm>
            <a:off x="4410075" y="4169664"/>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slideLayout" Target="../slideLayouts/slideLayout20.xml"/><Relationship Id="rId21" Type="http://schemas.openxmlformats.org/officeDocument/2006/relationships/theme" Target="../theme/theme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8474" y="484094"/>
            <a:ext cx="7556313" cy="1116106"/>
          </a:xfrm>
          <a:prstGeom prst="rect">
            <a:avLst/>
          </a:prstGeom>
        </p:spPr>
        <p:txBody>
          <a:bodyPr vert="horz" lIns="91440" tIns="45720" rIns="91440" bIns="45720" rtlCol="0" anchor="t" anchorCtr="0">
            <a:noAutofit/>
          </a:bodyPr>
          <a:lstStyle/>
          <a:p>
            <a:r>
              <a:rPr lang="en-US" smtClean="0"/>
              <a:t>Click to edit Master title style</a:t>
            </a:r>
            <a:endParaRPr/>
          </a:p>
        </p:txBody>
      </p:sp>
      <p:sp>
        <p:nvSpPr>
          <p:cNvPr id="3" name="Text Placeholder 2"/>
          <p:cNvSpPr>
            <a:spLocks noGrp="1"/>
          </p:cNvSpPr>
          <p:nvPr>
            <p:ph type="body" idx="1"/>
          </p:nvPr>
        </p:nvSpPr>
        <p:spPr>
          <a:xfrm>
            <a:off x="498474" y="1981200"/>
            <a:ext cx="7556313" cy="4144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6795247" y="6423585"/>
            <a:ext cx="2133600" cy="365125"/>
          </a:xfrm>
          <a:prstGeom prst="rect">
            <a:avLst/>
          </a:prstGeom>
        </p:spPr>
        <p:txBody>
          <a:bodyPr vert="horz" lIns="91440" tIns="45720" rIns="91440" bIns="45720" rtlCol="0" anchor="ctr"/>
          <a:lstStyle>
            <a:lvl1pPr algn="r">
              <a:defRPr sz="1100">
                <a:solidFill>
                  <a:schemeClr val="tx1">
                    <a:lumMod val="65000"/>
                    <a:lumOff val="35000"/>
                  </a:schemeClr>
                </a:solidFill>
              </a:defRPr>
            </a:lvl1pPr>
          </a:lstStyle>
          <a:p>
            <a:fld id="{E0C1F542-A287-3845-B744-952A07C6C9E6}" type="datetimeFigureOut">
              <a:rPr lang="en-US" smtClean="0"/>
              <a:t>2/3/15</a:t>
            </a:fld>
            <a:endParaRPr lang="en-US"/>
          </a:p>
        </p:txBody>
      </p:sp>
      <p:sp>
        <p:nvSpPr>
          <p:cNvPr id="5" name="Footer Placeholder 4"/>
          <p:cNvSpPr>
            <a:spLocks noGrp="1"/>
          </p:cNvSpPr>
          <p:nvPr>
            <p:ph type="ftr" sz="quarter" idx="3"/>
          </p:nvPr>
        </p:nvSpPr>
        <p:spPr>
          <a:xfrm>
            <a:off x="201706" y="6423585"/>
            <a:ext cx="6122894"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endParaRPr lang="en-US"/>
          </a:p>
        </p:txBody>
      </p:sp>
      <p:sp>
        <p:nvSpPr>
          <p:cNvPr id="6" name="Slide Number Placeholder 5"/>
          <p:cNvSpPr>
            <a:spLocks noGrp="1"/>
          </p:cNvSpPr>
          <p:nvPr>
            <p:ph type="sldNum" sz="quarter" idx="4"/>
          </p:nvPr>
        </p:nvSpPr>
        <p:spPr>
          <a:xfrm>
            <a:off x="8305800" y="242234"/>
            <a:ext cx="554038" cy="365125"/>
          </a:xfrm>
          <a:prstGeom prst="rect">
            <a:avLst/>
          </a:prstGeom>
        </p:spPr>
        <p:txBody>
          <a:bodyPr vert="horz" lIns="91440" tIns="45720" rIns="91440" bIns="45720" rtlCol="0" anchor="ctr"/>
          <a:lstStyle>
            <a:lvl1pPr algn="r">
              <a:defRPr sz="1400">
                <a:solidFill>
                  <a:schemeClr val="bg1"/>
                </a:solidFill>
              </a:defRPr>
            </a:lvl1pPr>
          </a:lstStyle>
          <a:p>
            <a:fld id="{526199C2-8B36-E847-925C-BD948371DA7C}"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718" r:id="rId1"/>
    <p:sldLayoutId id="2147483719" r:id="rId2"/>
    <p:sldLayoutId id="2147483720" r:id="rId3"/>
    <p:sldLayoutId id="2147483721" r:id="rId4"/>
    <p:sldLayoutId id="2147483722" r:id="rId5"/>
    <p:sldLayoutId id="2147483723" r:id="rId6"/>
    <p:sldLayoutId id="2147483724" r:id="rId7"/>
    <p:sldLayoutId id="2147483725" r:id="rId8"/>
    <p:sldLayoutId id="2147483726" r:id="rId9"/>
    <p:sldLayoutId id="2147483727" r:id="rId10"/>
    <p:sldLayoutId id="2147483728" r:id="rId11"/>
    <p:sldLayoutId id="2147483729" r:id="rId12"/>
    <p:sldLayoutId id="2147483730" r:id="rId13"/>
    <p:sldLayoutId id="2147483731" r:id="rId14"/>
    <p:sldLayoutId id="2147483732" r:id="rId15"/>
    <p:sldLayoutId id="2147483733" r:id="rId16"/>
    <p:sldLayoutId id="2147483734" r:id="rId17"/>
    <p:sldLayoutId id="2147483735" r:id="rId18"/>
    <p:sldLayoutId id="2147483736" r:id="rId19"/>
    <p:sldLayoutId id="2147483737" r:id="rId20"/>
  </p:sldLayoutIdLst>
  <p:txStyles>
    <p:titleStyle>
      <a:lvl1pPr algn="l" defTabSz="914400" rtl="0" eaLnBrk="1" latinLnBrk="0" hangingPunct="1">
        <a:spcBef>
          <a:spcPct val="0"/>
        </a:spcBef>
        <a:buNone/>
        <a:defRPr sz="3600" b="0" kern="1200">
          <a:solidFill>
            <a:schemeClr val="accent1"/>
          </a:solidFill>
          <a:latin typeface="+mj-lt"/>
          <a:ea typeface="+mj-ea"/>
          <a:cs typeface="+mj-cs"/>
        </a:defRPr>
      </a:lvl1pPr>
    </p:titleStyle>
    <p:bodyStyle>
      <a:lvl1pPr marL="228600" indent="-228600" algn="l" defTabSz="914400" rtl="0" eaLnBrk="1" latinLnBrk="0" hangingPunct="1">
        <a:spcBef>
          <a:spcPts val="2000"/>
        </a:spcBef>
        <a:buClr>
          <a:schemeClr val="accent1"/>
        </a:buClr>
        <a:buSzPct val="75000"/>
        <a:buFont typeface="Wingdings" pitchFamily="2" charset="2"/>
        <a:buChar char="n"/>
        <a:defRPr sz="2000" kern="1200">
          <a:solidFill>
            <a:schemeClr val="tx1">
              <a:lumMod val="65000"/>
              <a:lumOff val="35000"/>
            </a:schemeClr>
          </a:solidFill>
          <a:latin typeface="+mn-lt"/>
          <a:ea typeface="+mn-ea"/>
          <a:cs typeface="+mn-cs"/>
        </a:defRPr>
      </a:lvl1pPr>
      <a:lvl2pPr marL="4572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2pPr>
      <a:lvl3pPr marL="6858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3pPr>
      <a:lvl4pPr marL="9144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4pPr>
      <a:lvl5pPr marL="11430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5pPr>
      <a:lvl6pPr marL="1377950"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dirty="0" smtClean="0">
          <a:solidFill>
            <a:schemeClr val="tx1">
              <a:lumMod val="65000"/>
              <a:lumOff val="35000"/>
            </a:schemeClr>
          </a:solidFill>
          <a:latin typeface="+mn-lt"/>
          <a:ea typeface="+mn-ea"/>
          <a:cs typeface="+mn-cs"/>
        </a:defRPr>
      </a:lvl6pPr>
      <a:lvl7pPr marL="1603375" indent="-228600" algn="l" defTabSz="914400" rtl="0" eaLnBrk="1" latinLnBrk="0" hangingPunct="1">
        <a:spcBef>
          <a:spcPct val="20000"/>
        </a:spcBef>
        <a:buClr>
          <a:schemeClr val="accent1"/>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7pPr>
      <a:lvl8pPr marL="1830388"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8pPr>
      <a:lvl9pPr marL="2057400" indent="-228600" algn="l" defTabSz="914400" rtl="0" eaLnBrk="1" latinLnBrk="0" hangingPunct="1">
        <a:spcBef>
          <a:spcPct val="20000"/>
        </a:spcBef>
        <a:buClr>
          <a:schemeClr val="accent1"/>
        </a:buClr>
        <a:buSzPct val="75000"/>
        <a:buFont typeface="Wingdings" pitchFamily="2" charset="2"/>
        <a:buChar char=""/>
        <a:defRPr lang="en-US" sz="1800" kern="1200" baseline="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eligibilitycenter.org" TargetMode="External"/><Relationship Id="rId3" Type="http://schemas.openxmlformats.org/officeDocument/2006/relationships/hyperlink" Target="http://www.ncaa.org/"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4000" b="1" dirty="0" smtClean="0"/>
              <a:t>Recruiting 101</a:t>
            </a:r>
            <a:endParaRPr lang="en-US" sz="4000" b="1" dirty="0"/>
          </a:p>
        </p:txBody>
      </p:sp>
      <p:sp>
        <p:nvSpPr>
          <p:cNvPr id="3" name="Subtitle 2"/>
          <p:cNvSpPr>
            <a:spLocks noGrp="1"/>
          </p:cNvSpPr>
          <p:nvPr>
            <p:ph type="subTitle" idx="1"/>
          </p:nvPr>
        </p:nvSpPr>
        <p:spPr/>
        <p:txBody>
          <a:bodyPr>
            <a:noAutofit/>
          </a:bodyPr>
          <a:lstStyle/>
          <a:p>
            <a:r>
              <a:rPr lang="en-US" sz="2000" dirty="0" smtClean="0"/>
              <a:t>Tips on the Recruiting Process </a:t>
            </a:r>
            <a:endParaRPr lang="en-US" sz="2000" dirty="0"/>
          </a:p>
        </p:txBody>
      </p:sp>
    </p:spTree>
    <p:extLst>
      <p:ext uri="{BB962C8B-B14F-4D97-AF65-F5344CB8AC3E}">
        <p14:creationId xmlns:p14="http://schemas.microsoft.com/office/powerpoint/2010/main" val="24975918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What to include in a Letter/Email</a:t>
            </a:r>
            <a:endParaRPr lang="en-US" b="1" dirty="0"/>
          </a:p>
        </p:txBody>
      </p:sp>
      <p:sp>
        <p:nvSpPr>
          <p:cNvPr id="3" name="Content Placeholder 2"/>
          <p:cNvSpPr>
            <a:spLocks noGrp="1"/>
          </p:cNvSpPr>
          <p:nvPr>
            <p:ph idx="1"/>
          </p:nvPr>
        </p:nvSpPr>
        <p:spPr/>
        <p:txBody>
          <a:bodyPr>
            <a:normAutofit fontScale="47500" lnSpcReduction="20000"/>
          </a:bodyPr>
          <a:lstStyle/>
          <a:p>
            <a:r>
              <a:rPr lang="en-US" sz="2900" b="1" dirty="0"/>
              <a:t>Keep the letter </a:t>
            </a:r>
            <a:r>
              <a:rPr lang="en-US" sz="2900" b="1" dirty="0" smtClean="0"/>
              <a:t>simple </a:t>
            </a:r>
            <a:endParaRPr lang="en-US" sz="2900" dirty="0" smtClean="0">
              <a:effectLst/>
            </a:endParaRPr>
          </a:p>
          <a:p>
            <a:r>
              <a:rPr lang="en-US" sz="2900" dirty="0"/>
              <a:t>Include important statistics such as: </a:t>
            </a:r>
            <a:endParaRPr lang="en-US" sz="2900" dirty="0" smtClean="0">
              <a:effectLst/>
            </a:endParaRPr>
          </a:p>
          <a:p>
            <a:pPr lvl="1"/>
            <a:r>
              <a:rPr lang="en-US" sz="2900" dirty="0" smtClean="0"/>
              <a:t>Year </a:t>
            </a:r>
            <a:r>
              <a:rPr lang="en-US" sz="2900" dirty="0"/>
              <a:t>of </a:t>
            </a:r>
            <a:r>
              <a:rPr lang="en-US" sz="2900" dirty="0" smtClean="0"/>
              <a:t>graduation</a:t>
            </a:r>
          </a:p>
          <a:p>
            <a:pPr lvl="1"/>
            <a:r>
              <a:rPr lang="en-US" sz="2900" dirty="0" smtClean="0"/>
              <a:t>Height</a:t>
            </a:r>
          </a:p>
          <a:p>
            <a:pPr lvl="1"/>
            <a:r>
              <a:rPr lang="en-US" sz="2900" dirty="0" smtClean="0"/>
              <a:t>Approach </a:t>
            </a:r>
            <a:r>
              <a:rPr lang="en-US" sz="2900" dirty="0"/>
              <a:t>jump and standing </a:t>
            </a:r>
            <a:r>
              <a:rPr lang="en-US" sz="2900" dirty="0" smtClean="0"/>
              <a:t>reach</a:t>
            </a:r>
          </a:p>
          <a:p>
            <a:pPr lvl="1"/>
            <a:r>
              <a:rPr lang="en-US" sz="2900" dirty="0" smtClean="0"/>
              <a:t>Position</a:t>
            </a:r>
          </a:p>
          <a:p>
            <a:pPr lvl="1"/>
            <a:r>
              <a:rPr lang="en-US" sz="2900" dirty="0" smtClean="0"/>
              <a:t>List </a:t>
            </a:r>
            <a:r>
              <a:rPr lang="en-US" sz="2900" dirty="0"/>
              <a:t>of </a:t>
            </a:r>
            <a:r>
              <a:rPr lang="en-US" sz="2900" dirty="0" smtClean="0"/>
              <a:t>references</a:t>
            </a:r>
          </a:p>
          <a:p>
            <a:pPr lvl="1"/>
            <a:r>
              <a:rPr lang="en-US" sz="2900" dirty="0" smtClean="0"/>
              <a:t>What </a:t>
            </a:r>
            <a:r>
              <a:rPr lang="en-US" sz="2900" dirty="0"/>
              <a:t>you are looking for in a volleyball program and college experience. </a:t>
            </a:r>
            <a:endParaRPr lang="en-US" sz="2900" dirty="0" smtClean="0"/>
          </a:p>
          <a:p>
            <a:r>
              <a:rPr lang="en-US" sz="2900" b="1" dirty="0"/>
              <a:t>Always include a playing schedule </a:t>
            </a:r>
            <a:endParaRPr lang="en-US" sz="2900" b="1" dirty="0" smtClean="0"/>
          </a:p>
          <a:p>
            <a:r>
              <a:rPr lang="en-US" sz="2900" dirty="0"/>
              <a:t>Write with personality </a:t>
            </a:r>
            <a:endParaRPr lang="en-US" sz="2900" dirty="0" smtClean="0"/>
          </a:p>
          <a:p>
            <a:r>
              <a:rPr lang="en-US" sz="2900" dirty="0"/>
              <a:t>Write a follow-up letter </a:t>
            </a:r>
            <a:endParaRPr lang="en-US" sz="2900" dirty="0" smtClean="0"/>
          </a:p>
          <a:p>
            <a:r>
              <a:rPr lang="en-US" sz="2900" dirty="0"/>
              <a:t>Mention you have a skills video available </a:t>
            </a:r>
            <a:endParaRPr lang="en-US" sz="2900" dirty="0" smtClean="0"/>
          </a:p>
          <a:p>
            <a:endParaRPr lang="en-US" dirty="0" smtClean="0"/>
          </a:p>
          <a:p>
            <a:endParaRPr lang="en-US" dirty="0" smtClean="0"/>
          </a:p>
          <a:p>
            <a:endParaRPr lang="en-US" b="1" dirty="0" smtClean="0"/>
          </a:p>
          <a:p>
            <a:endParaRPr lang="en-US" dirty="0" smtClean="0"/>
          </a:p>
          <a:p>
            <a:endParaRPr lang="en-US" dirty="0" smtClean="0">
              <a:effectLst/>
            </a:endParaRPr>
          </a:p>
          <a:p>
            <a:endParaRPr lang="en-US" dirty="0"/>
          </a:p>
        </p:txBody>
      </p:sp>
    </p:spTree>
    <p:extLst>
      <p:ext uri="{BB962C8B-B14F-4D97-AF65-F5344CB8AC3E}">
        <p14:creationId xmlns:p14="http://schemas.microsoft.com/office/powerpoint/2010/main" val="17792013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What </a:t>
            </a:r>
            <a:r>
              <a:rPr lang="en-US" b="1" dirty="0"/>
              <a:t>is the best way to send a video? </a:t>
            </a:r>
            <a:r>
              <a:rPr lang="en-US" dirty="0" smtClean="0"/>
              <a:t/>
            </a:r>
            <a:br>
              <a:rPr lang="en-US" dirty="0" smtClean="0"/>
            </a:br>
            <a:endParaRPr lang="en-US" dirty="0"/>
          </a:p>
        </p:txBody>
      </p:sp>
      <p:sp>
        <p:nvSpPr>
          <p:cNvPr id="3" name="Content Placeholder 2"/>
          <p:cNvSpPr>
            <a:spLocks noGrp="1"/>
          </p:cNvSpPr>
          <p:nvPr>
            <p:ph idx="1"/>
          </p:nvPr>
        </p:nvSpPr>
        <p:spPr/>
        <p:txBody>
          <a:bodyPr>
            <a:noAutofit/>
          </a:bodyPr>
          <a:lstStyle/>
          <a:p>
            <a:r>
              <a:rPr lang="en-US" sz="2400" dirty="0"/>
              <a:t>The easiest and most inexpensive </a:t>
            </a:r>
            <a:r>
              <a:rPr lang="en-US" sz="2400" dirty="0" smtClean="0"/>
              <a:t>way is </a:t>
            </a:r>
            <a:r>
              <a:rPr lang="en-US" sz="2400" dirty="0"/>
              <a:t>to provide a video attachment or link in an email to a college coach. </a:t>
            </a:r>
            <a:endParaRPr lang="en-US" sz="2400" dirty="0" smtClean="0"/>
          </a:p>
          <a:p>
            <a:r>
              <a:rPr lang="en-US" sz="2400" dirty="0"/>
              <a:t>You can use any video recorder and upload it to YouTube. </a:t>
            </a:r>
            <a:endParaRPr lang="en-US" sz="2400" dirty="0" smtClean="0"/>
          </a:p>
          <a:p>
            <a:pPr marL="0" indent="0">
              <a:buNone/>
            </a:pPr>
            <a:r>
              <a:rPr lang="en-US" sz="2400" b="1" dirty="0" smtClean="0"/>
              <a:t>Who to send it to? </a:t>
            </a:r>
          </a:p>
          <a:p>
            <a:pPr marL="914400" lvl="1" indent="-514350">
              <a:buAutoNum type="arabicPeriod"/>
            </a:pPr>
            <a:r>
              <a:rPr lang="en-US" sz="2400" dirty="0" smtClean="0"/>
              <a:t>Colleges interested in you </a:t>
            </a:r>
          </a:p>
          <a:p>
            <a:pPr marL="914400" lvl="1" indent="-514350">
              <a:buAutoNum type="arabicPeriod"/>
            </a:pPr>
            <a:r>
              <a:rPr lang="en-US" sz="2400" dirty="0" smtClean="0"/>
              <a:t>Colleges you are interested in </a:t>
            </a:r>
            <a:endParaRPr lang="en-US" sz="2400" dirty="0"/>
          </a:p>
        </p:txBody>
      </p:sp>
    </p:spTree>
    <p:extLst>
      <p:ext uri="{BB962C8B-B14F-4D97-AF65-F5344CB8AC3E}">
        <p14:creationId xmlns:p14="http://schemas.microsoft.com/office/powerpoint/2010/main" val="18378135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How </a:t>
            </a:r>
            <a:r>
              <a:rPr lang="en-US" b="1" dirty="0"/>
              <a:t>long should my video tape last?</a:t>
            </a:r>
            <a:br>
              <a:rPr lang="en-US" b="1" dirty="0"/>
            </a:br>
            <a:r>
              <a:rPr lang="en-US" dirty="0"/>
              <a:t/>
            </a:r>
            <a:br>
              <a:rPr lang="en-US" dirty="0"/>
            </a:br>
            <a:endParaRPr lang="en-US" dirty="0"/>
          </a:p>
        </p:txBody>
      </p:sp>
      <p:sp>
        <p:nvSpPr>
          <p:cNvPr id="3" name="Content Placeholder 2"/>
          <p:cNvSpPr>
            <a:spLocks noGrp="1"/>
          </p:cNvSpPr>
          <p:nvPr>
            <p:ph idx="1"/>
          </p:nvPr>
        </p:nvSpPr>
        <p:spPr/>
        <p:txBody>
          <a:bodyPr>
            <a:normAutofit fontScale="25000" lnSpcReduction="20000"/>
          </a:bodyPr>
          <a:lstStyle/>
          <a:p>
            <a:r>
              <a:rPr lang="en-US" sz="8000" b="1" dirty="0" smtClean="0"/>
              <a:t>No </a:t>
            </a:r>
            <a:r>
              <a:rPr lang="en-US" sz="8000" b="1" dirty="0"/>
              <a:t>longer </a:t>
            </a:r>
            <a:r>
              <a:rPr lang="en-US" sz="8000" b="1" dirty="0" smtClean="0"/>
              <a:t>than </a:t>
            </a:r>
            <a:r>
              <a:rPr lang="en-US" sz="8000" b="1" dirty="0"/>
              <a:t>7 minutes </a:t>
            </a:r>
            <a:endParaRPr lang="en-US" sz="8000" b="1" dirty="0" smtClean="0"/>
          </a:p>
          <a:p>
            <a:r>
              <a:rPr lang="en-US" sz="8000" dirty="0" smtClean="0"/>
              <a:t>1:00 minute each skill </a:t>
            </a:r>
          </a:p>
          <a:p>
            <a:pPr marL="0" indent="0">
              <a:buNone/>
            </a:pPr>
            <a:r>
              <a:rPr lang="en-US" sz="8000" dirty="0" smtClean="0"/>
              <a:t>* In </a:t>
            </a:r>
            <a:r>
              <a:rPr lang="en-US" sz="8000" dirty="0"/>
              <a:t>most cases, the techniques and the athletic ability are more important than </a:t>
            </a:r>
            <a:r>
              <a:rPr lang="en-US" sz="8000" dirty="0" smtClean="0"/>
              <a:t>the </a:t>
            </a:r>
            <a:r>
              <a:rPr lang="en-US" sz="8000" dirty="0"/>
              <a:t>results. </a:t>
            </a:r>
            <a:endParaRPr lang="en-US" dirty="0" smtClean="0"/>
          </a:p>
          <a:p>
            <a:pPr>
              <a:lnSpc>
                <a:spcPct val="70000"/>
              </a:lnSpc>
            </a:pPr>
            <a:r>
              <a:rPr lang="en-US" sz="8000" dirty="0" smtClean="0"/>
              <a:t>Example Outside Hitter: </a:t>
            </a:r>
          </a:p>
          <a:p>
            <a:pPr>
              <a:lnSpc>
                <a:spcPct val="70000"/>
              </a:lnSpc>
            </a:pPr>
            <a:r>
              <a:rPr lang="en-US" sz="6400" dirty="0" smtClean="0"/>
              <a:t>1:00 minute hitting 4’s </a:t>
            </a:r>
          </a:p>
          <a:p>
            <a:pPr>
              <a:lnSpc>
                <a:spcPct val="70000"/>
              </a:lnSpc>
            </a:pPr>
            <a:r>
              <a:rPr lang="en-US" sz="6400" dirty="0" smtClean="0"/>
              <a:t>30 seconds hitting 9’s </a:t>
            </a:r>
          </a:p>
          <a:p>
            <a:pPr>
              <a:lnSpc>
                <a:spcPct val="70000"/>
              </a:lnSpc>
            </a:pPr>
            <a:r>
              <a:rPr lang="en-US" sz="6400" dirty="0" smtClean="0"/>
              <a:t>30 seconds hitting back row </a:t>
            </a:r>
          </a:p>
          <a:p>
            <a:pPr>
              <a:lnSpc>
                <a:spcPct val="70000"/>
              </a:lnSpc>
            </a:pPr>
            <a:r>
              <a:rPr lang="en-US" sz="6400" dirty="0" smtClean="0"/>
              <a:t>1:00 minute defense </a:t>
            </a:r>
          </a:p>
          <a:p>
            <a:pPr>
              <a:lnSpc>
                <a:spcPct val="70000"/>
              </a:lnSpc>
            </a:pPr>
            <a:r>
              <a:rPr lang="en-US" sz="6400" dirty="0" smtClean="0"/>
              <a:t>1:00 minute serve receive </a:t>
            </a:r>
          </a:p>
          <a:p>
            <a:pPr>
              <a:lnSpc>
                <a:spcPct val="70000"/>
              </a:lnSpc>
            </a:pPr>
            <a:r>
              <a:rPr lang="en-US" sz="6400" dirty="0" smtClean="0"/>
              <a:t>30 seconds serving </a:t>
            </a:r>
            <a:endParaRPr lang="en-US" sz="6400" dirty="0"/>
          </a:p>
        </p:txBody>
      </p:sp>
    </p:spTree>
    <p:extLst>
      <p:ext uri="{BB962C8B-B14F-4D97-AF65-F5344CB8AC3E}">
        <p14:creationId xmlns:p14="http://schemas.microsoft.com/office/powerpoint/2010/main" val="19615666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a:t>
            </a:r>
            <a:r>
              <a:rPr lang="en-US" b="1" dirty="0"/>
              <a:t>University Athlete” online profile </a:t>
            </a:r>
            <a:r>
              <a:rPr lang="en-US" b="1" dirty="0" smtClean="0"/>
              <a:t/>
            </a:r>
            <a:br>
              <a:rPr lang="en-US" b="1" dirty="0" smtClean="0"/>
            </a:br>
            <a:endParaRPr lang="en-US" b="1" dirty="0"/>
          </a:p>
        </p:txBody>
      </p:sp>
      <p:sp>
        <p:nvSpPr>
          <p:cNvPr id="3" name="Content Placeholder 2"/>
          <p:cNvSpPr>
            <a:spLocks noGrp="1"/>
          </p:cNvSpPr>
          <p:nvPr>
            <p:ph idx="1"/>
          </p:nvPr>
        </p:nvSpPr>
        <p:spPr/>
        <p:txBody>
          <a:bodyPr/>
          <a:lstStyle/>
          <a:p>
            <a:r>
              <a:rPr lang="en-US" sz="2400" dirty="0"/>
              <a:t>University Athlete is an information company that supplies most all collegiate coaches with information at tournaments. </a:t>
            </a:r>
            <a:endParaRPr lang="en-US" sz="2400" dirty="0" smtClean="0"/>
          </a:p>
          <a:p>
            <a:r>
              <a:rPr lang="en-US" sz="2400" dirty="0" smtClean="0"/>
              <a:t>Keep </a:t>
            </a:r>
            <a:r>
              <a:rPr lang="en-US" sz="2400" dirty="0"/>
              <a:t>your information up to date in UA (University Athlete) by </a:t>
            </a:r>
            <a:r>
              <a:rPr lang="en-US" sz="2400" dirty="0" smtClean="0"/>
              <a:t>using </a:t>
            </a:r>
            <a:r>
              <a:rPr lang="en-US" sz="2400" dirty="0"/>
              <a:t>their free web site at </a:t>
            </a:r>
            <a:r>
              <a:rPr lang="en-US" sz="2400" dirty="0" err="1"/>
              <a:t>www.universityathlete.com</a:t>
            </a:r>
            <a:r>
              <a:rPr lang="en-US" sz="2400" dirty="0"/>
              <a:t>. </a:t>
            </a:r>
            <a:endParaRPr lang="en-US" sz="2400" dirty="0" smtClean="0"/>
          </a:p>
          <a:p>
            <a:endParaRPr lang="en-US" dirty="0"/>
          </a:p>
        </p:txBody>
      </p:sp>
    </p:spTree>
    <p:extLst>
      <p:ext uri="{BB962C8B-B14F-4D97-AF65-F5344CB8AC3E}">
        <p14:creationId xmlns:p14="http://schemas.microsoft.com/office/powerpoint/2010/main" val="1032994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Eligibility </a:t>
            </a:r>
            <a:endParaRPr lang="en-US" b="1" dirty="0"/>
          </a:p>
        </p:txBody>
      </p:sp>
      <p:sp>
        <p:nvSpPr>
          <p:cNvPr id="3" name="Content Placeholder 2"/>
          <p:cNvSpPr>
            <a:spLocks noGrp="1"/>
          </p:cNvSpPr>
          <p:nvPr>
            <p:ph idx="1"/>
          </p:nvPr>
        </p:nvSpPr>
        <p:spPr/>
        <p:txBody>
          <a:bodyPr>
            <a:noAutofit/>
          </a:bodyPr>
          <a:lstStyle/>
          <a:p>
            <a:r>
              <a:rPr lang="en-US" sz="2400" dirty="0"/>
              <a:t>NCAA ELIGIBILITY CENTER WEBSITE: </a:t>
            </a:r>
            <a:endParaRPr lang="en-US" sz="2400" dirty="0" smtClean="0"/>
          </a:p>
          <a:p>
            <a:r>
              <a:rPr lang="en-US" sz="2400" dirty="0"/>
              <a:t>Register at: </a:t>
            </a:r>
            <a:r>
              <a:rPr lang="en-US" sz="2400" dirty="0" smtClean="0">
                <a:hlinkClick r:id="rId2"/>
              </a:rPr>
              <a:t>www.eligibilitycenter.org</a:t>
            </a:r>
            <a:endParaRPr lang="en-US" sz="2400" dirty="0" smtClean="0"/>
          </a:p>
          <a:p>
            <a:r>
              <a:rPr lang="en-US" sz="2400" dirty="0" smtClean="0">
                <a:hlinkClick r:id="rId3"/>
              </a:rPr>
              <a:t>http://www.ncaa.org/</a:t>
            </a:r>
            <a:r>
              <a:rPr lang="en-US" sz="2400" dirty="0" smtClean="0"/>
              <a:t> provides </a:t>
            </a:r>
            <a:r>
              <a:rPr lang="en-US" sz="2400" dirty="0"/>
              <a:t>access to the latest eligibility and recruiting information. </a:t>
            </a:r>
            <a:endParaRPr lang="en-US" sz="2400" dirty="0" smtClean="0"/>
          </a:p>
          <a:p>
            <a:r>
              <a:rPr lang="en-US" sz="2400" dirty="0" smtClean="0"/>
              <a:t>Via </a:t>
            </a:r>
            <a:r>
              <a:rPr lang="en-US" sz="2400" dirty="0"/>
              <a:t>this link you can access recruiting calendars, Eligibility Center information and the NCAA recruiting chart, which breaks down permissible recruiting activities for each sport beginning with the sophomore year in high school. </a:t>
            </a:r>
          </a:p>
        </p:txBody>
      </p:sp>
    </p:spTree>
    <p:extLst>
      <p:ext uri="{BB962C8B-B14F-4D97-AF65-F5344CB8AC3E}">
        <p14:creationId xmlns:p14="http://schemas.microsoft.com/office/powerpoint/2010/main" val="28909641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Setting Expectations </a:t>
            </a:r>
            <a:endParaRPr lang="en-US" b="1" dirty="0"/>
          </a:p>
        </p:txBody>
      </p:sp>
      <p:sp>
        <p:nvSpPr>
          <p:cNvPr id="3" name="Content Placeholder 2"/>
          <p:cNvSpPr>
            <a:spLocks noGrp="1"/>
          </p:cNvSpPr>
          <p:nvPr>
            <p:ph idx="1"/>
          </p:nvPr>
        </p:nvSpPr>
        <p:spPr/>
        <p:txBody>
          <a:bodyPr>
            <a:normAutofit/>
          </a:bodyPr>
          <a:lstStyle/>
          <a:p>
            <a:r>
              <a:rPr lang="en-US" sz="2400" dirty="0"/>
              <a:t>There are over 1,670 women’s volleyball programs in the U.S. </a:t>
            </a:r>
            <a:endParaRPr lang="en-US" sz="2400" dirty="0" smtClean="0"/>
          </a:p>
          <a:p>
            <a:r>
              <a:rPr lang="en-US" sz="2400" dirty="0" smtClean="0"/>
              <a:t>But earning </a:t>
            </a:r>
            <a:r>
              <a:rPr lang="en-US" sz="2400" dirty="0"/>
              <a:t>a volleyball scholarship has a lot do with finding the right program. </a:t>
            </a:r>
            <a:endParaRPr lang="en-US" sz="2400" dirty="0" smtClean="0"/>
          </a:p>
          <a:p>
            <a:r>
              <a:rPr lang="en-US" sz="2400" dirty="0" smtClean="0"/>
              <a:t>There are </a:t>
            </a:r>
            <a:r>
              <a:rPr lang="en-US" sz="2400" dirty="0" smtClean="0"/>
              <a:t>A  LOT </a:t>
            </a:r>
            <a:r>
              <a:rPr lang="en-US" sz="2400" dirty="0" smtClean="0"/>
              <a:t>more No’s than Yes’s </a:t>
            </a:r>
          </a:p>
          <a:p>
            <a:r>
              <a:rPr lang="en-US" sz="2400" dirty="0" smtClean="0"/>
              <a:t>Try not to take it </a:t>
            </a:r>
            <a:r>
              <a:rPr lang="en-US" sz="2400" dirty="0" smtClean="0"/>
              <a:t>personally </a:t>
            </a:r>
            <a:r>
              <a:rPr lang="en-US" sz="2400" dirty="0" smtClean="0"/>
              <a:t>and understand </a:t>
            </a:r>
            <a:r>
              <a:rPr lang="en-US" sz="2400" dirty="0" smtClean="0"/>
              <a:t>it’s </a:t>
            </a:r>
            <a:r>
              <a:rPr lang="en-US" sz="2400" dirty="0" smtClean="0"/>
              <a:t>about finding the best fit</a:t>
            </a:r>
          </a:p>
        </p:txBody>
      </p:sp>
    </p:spTree>
    <p:extLst>
      <p:ext uri="{BB962C8B-B14F-4D97-AF65-F5344CB8AC3E}">
        <p14:creationId xmlns:p14="http://schemas.microsoft.com/office/powerpoint/2010/main" val="3183841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You have to do the work!</a:t>
            </a:r>
            <a:endParaRPr lang="en-US" b="1" dirty="0"/>
          </a:p>
        </p:txBody>
      </p:sp>
      <p:sp>
        <p:nvSpPr>
          <p:cNvPr id="3" name="Content Placeholder 2"/>
          <p:cNvSpPr>
            <a:spLocks noGrp="1"/>
          </p:cNvSpPr>
          <p:nvPr>
            <p:ph idx="1"/>
          </p:nvPr>
        </p:nvSpPr>
        <p:spPr/>
        <p:txBody>
          <a:bodyPr/>
          <a:lstStyle/>
          <a:p>
            <a:r>
              <a:rPr lang="en-US" sz="2400" dirty="0"/>
              <a:t>As </a:t>
            </a:r>
            <a:r>
              <a:rPr lang="en-US" sz="2400" dirty="0" smtClean="0"/>
              <a:t>an athlete you </a:t>
            </a:r>
            <a:r>
              <a:rPr lang="en-US" sz="2400" dirty="0"/>
              <a:t>have to go out and make things happen for yourself. </a:t>
            </a:r>
            <a:endParaRPr lang="en-US" sz="2400" dirty="0" smtClean="0"/>
          </a:p>
          <a:p>
            <a:r>
              <a:rPr lang="en-US" sz="2400" dirty="0" smtClean="0"/>
              <a:t>Do not expect the opportunities to come to you. </a:t>
            </a:r>
          </a:p>
          <a:p>
            <a:r>
              <a:rPr lang="en-US" sz="2400" dirty="0" smtClean="0"/>
              <a:t>You need to be proactive in the process and not look for others to do the work for you. </a:t>
            </a:r>
          </a:p>
          <a:p>
            <a:pPr marL="0" indent="0">
              <a:buNone/>
            </a:pPr>
            <a:endParaRPr lang="en-US" dirty="0"/>
          </a:p>
        </p:txBody>
      </p:sp>
    </p:spTree>
    <p:extLst>
      <p:ext uri="{BB962C8B-B14F-4D97-AF65-F5344CB8AC3E}">
        <p14:creationId xmlns:p14="http://schemas.microsoft.com/office/powerpoint/2010/main" val="42240080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Where to start?  </a:t>
            </a:r>
            <a:endParaRPr lang="en-US" b="1" dirty="0"/>
          </a:p>
        </p:txBody>
      </p:sp>
      <p:sp>
        <p:nvSpPr>
          <p:cNvPr id="3" name="Content Placeholder 2"/>
          <p:cNvSpPr>
            <a:spLocks noGrp="1"/>
          </p:cNvSpPr>
          <p:nvPr>
            <p:ph idx="1"/>
          </p:nvPr>
        </p:nvSpPr>
        <p:spPr/>
        <p:txBody>
          <a:bodyPr/>
          <a:lstStyle/>
          <a:p>
            <a:r>
              <a:rPr lang="en-US" sz="2400" b="1" dirty="0"/>
              <a:t>Develop a list of priorities </a:t>
            </a:r>
            <a:r>
              <a:rPr lang="en-US" sz="2400" dirty="0"/>
              <a:t>for what you are looking </a:t>
            </a:r>
            <a:r>
              <a:rPr lang="en-US" sz="2400" dirty="0" smtClean="0"/>
              <a:t>for in a school.</a:t>
            </a:r>
          </a:p>
          <a:p>
            <a:r>
              <a:rPr lang="en-US" sz="2400" dirty="0" smtClean="0"/>
              <a:t>Your </a:t>
            </a:r>
            <a:r>
              <a:rPr lang="en-US" sz="2400" dirty="0"/>
              <a:t>list will need to contain topics like “emotional priorities”, “location”, “academics”, “athletics” and “costs”. </a:t>
            </a:r>
            <a:endParaRPr lang="en-US" sz="2400" dirty="0" smtClean="0"/>
          </a:p>
          <a:p>
            <a:r>
              <a:rPr lang="en-US" sz="2400" dirty="0" smtClean="0"/>
              <a:t>Look into different levels and school sizes. </a:t>
            </a:r>
          </a:p>
          <a:p>
            <a:endParaRPr lang="en-US" dirty="0"/>
          </a:p>
        </p:txBody>
      </p:sp>
    </p:spTree>
    <p:extLst>
      <p:ext uri="{BB962C8B-B14F-4D97-AF65-F5344CB8AC3E}">
        <p14:creationId xmlns:p14="http://schemas.microsoft.com/office/powerpoint/2010/main" val="16629888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How Many Volleyball Scholarships are Available at Each Level?</a:t>
            </a:r>
            <a:endParaRPr lang="en-US" dirty="0"/>
          </a:p>
        </p:txBody>
      </p:sp>
      <p:sp>
        <p:nvSpPr>
          <p:cNvPr id="3" name="Content Placeholder 2"/>
          <p:cNvSpPr>
            <a:spLocks noGrp="1"/>
          </p:cNvSpPr>
          <p:nvPr>
            <p:ph idx="1"/>
          </p:nvPr>
        </p:nvSpPr>
        <p:spPr/>
        <p:txBody>
          <a:bodyPr/>
          <a:lstStyle/>
          <a:p>
            <a:r>
              <a:rPr lang="en-US" sz="2400" dirty="0"/>
              <a:t>Each division level and school has a different amount of scholarships to offer</a:t>
            </a:r>
            <a:r>
              <a:rPr lang="en-US" sz="2400" dirty="0" smtClean="0"/>
              <a:t>.</a:t>
            </a:r>
          </a:p>
          <a:p>
            <a:r>
              <a:rPr lang="en-US" sz="2400" dirty="0"/>
              <a:t>Not all colleges </a:t>
            </a:r>
            <a:r>
              <a:rPr lang="en-US" sz="2400" dirty="0" smtClean="0"/>
              <a:t>offer </a:t>
            </a:r>
            <a:r>
              <a:rPr lang="en-US" sz="2400" dirty="0"/>
              <a:t>scholarships </a:t>
            </a:r>
            <a:endParaRPr lang="en-US" sz="2400" dirty="0" smtClean="0"/>
          </a:p>
          <a:p>
            <a:r>
              <a:rPr lang="en-US" sz="2400" dirty="0" smtClean="0"/>
              <a:t>For </a:t>
            </a:r>
            <a:r>
              <a:rPr lang="en-US" sz="2400" dirty="0"/>
              <a:t>example, Ivy League schools choose not to offer athletic scholarships</a:t>
            </a:r>
            <a:r>
              <a:rPr lang="en-US" sz="2400" dirty="0" smtClean="0"/>
              <a:t>.</a:t>
            </a:r>
          </a:p>
          <a:p>
            <a:pPr marL="0" indent="0">
              <a:buNone/>
            </a:pPr>
            <a:endParaRPr lang="en-US" dirty="0"/>
          </a:p>
        </p:txBody>
      </p:sp>
    </p:spTree>
    <p:extLst>
      <p:ext uri="{BB962C8B-B14F-4D97-AF65-F5344CB8AC3E}">
        <p14:creationId xmlns:p14="http://schemas.microsoft.com/office/powerpoint/2010/main" val="5118424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r>
              <a:rPr lang="en-US" sz="2400" dirty="0"/>
              <a:t>Women’s volleyball is a head count sport in NCAA DI </a:t>
            </a:r>
            <a:r>
              <a:rPr lang="en-US" sz="2400" i="1" dirty="0"/>
              <a:t>only</a:t>
            </a:r>
            <a:r>
              <a:rPr lang="en-US" sz="2400" dirty="0"/>
              <a:t>, which means all scholarships in NCAA DI are full scholarships</a:t>
            </a:r>
            <a:r>
              <a:rPr lang="en-US" sz="2400" dirty="0" smtClean="0"/>
              <a:t>.</a:t>
            </a:r>
          </a:p>
          <a:p>
            <a:pPr marL="0" indent="0">
              <a:buNone/>
            </a:pPr>
            <a:endParaRPr lang="en-US" sz="2400" dirty="0"/>
          </a:p>
          <a:p>
            <a:pPr lvl="1"/>
            <a:r>
              <a:rPr lang="en-US" sz="2400" dirty="0"/>
              <a:t>NCAA DI: 12</a:t>
            </a:r>
          </a:p>
          <a:p>
            <a:pPr lvl="1"/>
            <a:r>
              <a:rPr lang="en-US" sz="2400" dirty="0"/>
              <a:t>NCAA DII: 8</a:t>
            </a:r>
          </a:p>
          <a:p>
            <a:pPr lvl="1"/>
            <a:r>
              <a:rPr lang="en-US" sz="2400" dirty="0"/>
              <a:t>NAIA: 8</a:t>
            </a:r>
          </a:p>
        </p:txBody>
      </p:sp>
    </p:spTree>
    <p:extLst>
      <p:ext uri="{BB962C8B-B14F-4D97-AF65-F5344CB8AC3E}">
        <p14:creationId xmlns:p14="http://schemas.microsoft.com/office/powerpoint/2010/main" val="37579576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Recruiting Timeline </a:t>
            </a:r>
            <a:endParaRPr lang="en-US" b="1" dirty="0"/>
          </a:p>
        </p:txBody>
      </p:sp>
      <p:sp>
        <p:nvSpPr>
          <p:cNvPr id="3" name="Content Placeholder 2"/>
          <p:cNvSpPr>
            <a:spLocks noGrp="1"/>
          </p:cNvSpPr>
          <p:nvPr>
            <p:ph idx="1"/>
          </p:nvPr>
        </p:nvSpPr>
        <p:spPr/>
        <p:txBody>
          <a:bodyPr/>
          <a:lstStyle/>
          <a:p>
            <a:r>
              <a:rPr lang="en-US" sz="2400" dirty="0"/>
              <a:t>It is never too early to start writing to colleges, especially if it is a college </a:t>
            </a:r>
            <a:r>
              <a:rPr lang="en-US" sz="2400" dirty="0" smtClean="0"/>
              <a:t>you really want </a:t>
            </a:r>
            <a:r>
              <a:rPr lang="en-US" sz="2400" dirty="0"/>
              <a:t>to </a:t>
            </a:r>
            <a:r>
              <a:rPr lang="en-US" sz="2400" dirty="0" smtClean="0"/>
              <a:t>attend. </a:t>
            </a:r>
            <a:endParaRPr lang="en-US" sz="2400" dirty="0" smtClean="0"/>
          </a:p>
          <a:p>
            <a:r>
              <a:rPr lang="en-US" sz="2400" dirty="0" smtClean="0"/>
              <a:t>Colleges can not respond directly to you until September 1</a:t>
            </a:r>
            <a:r>
              <a:rPr lang="en-US" sz="2400" baseline="30000" dirty="0" smtClean="0"/>
              <a:t>st</a:t>
            </a:r>
            <a:r>
              <a:rPr lang="en-US" sz="2400" dirty="0" smtClean="0"/>
              <a:t> of your junior year</a:t>
            </a:r>
          </a:p>
          <a:p>
            <a:r>
              <a:rPr lang="en-US" sz="2400" dirty="0" smtClean="0"/>
              <a:t>However, you can reach out to the college as much as you want at any age </a:t>
            </a:r>
          </a:p>
          <a:p>
            <a:endParaRPr lang="en-US" dirty="0" smtClean="0"/>
          </a:p>
          <a:p>
            <a:endParaRPr lang="en-US" dirty="0" smtClean="0"/>
          </a:p>
          <a:p>
            <a:endParaRPr lang="en-US" dirty="0"/>
          </a:p>
        </p:txBody>
      </p:sp>
    </p:spTree>
    <p:extLst>
      <p:ext uri="{BB962C8B-B14F-4D97-AF65-F5344CB8AC3E}">
        <p14:creationId xmlns:p14="http://schemas.microsoft.com/office/powerpoint/2010/main" val="40740529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Recruiting Rules </a:t>
            </a:r>
            <a:endParaRPr lang="en-US" b="1" dirty="0"/>
          </a:p>
        </p:txBody>
      </p:sp>
      <p:sp>
        <p:nvSpPr>
          <p:cNvPr id="3" name="Content Placeholder 2"/>
          <p:cNvSpPr>
            <a:spLocks noGrp="1"/>
          </p:cNvSpPr>
          <p:nvPr>
            <p:ph idx="1"/>
          </p:nvPr>
        </p:nvSpPr>
        <p:spPr/>
        <p:txBody>
          <a:bodyPr>
            <a:normAutofit/>
          </a:bodyPr>
          <a:lstStyle/>
          <a:p>
            <a:r>
              <a:rPr lang="en-US" sz="2400" dirty="0"/>
              <a:t>NCAA rules restrict colleges in responding </a:t>
            </a:r>
            <a:r>
              <a:rPr lang="en-US" sz="2400" dirty="0" smtClean="0"/>
              <a:t>to </a:t>
            </a:r>
            <a:r>
              <a:rPr lang="en-US" sz="2400" dirty="0" smtClean="0"/>
              <a:t>only </a:t>
            </a:r>
            <a:r>
              <a:rPr lang="en-US" sz="2400" dirty="0" smtClean="0"/>
              <a:t>a </a:t>
            </a:r>
            <a:r>
              <a:rPr lang="en-US" sz="2400" dirty="0"/>
              <a:t>letter with a questionnaire until the athlete reaches September 1st of her junior </a:t>
            </a:r>
            <a:r>
              <a:rPr lang="en-US" sz="2400" dirty="0" smtClean="0"/>
              <a:t>year</a:t>
            </a:r>
          </a:p>
          <a:p>
            <a:r>
              <a:rPr lang="en-US" sz="2400" dirty="0" smtClean="0"/>
              <a:t> Rules apply to both players and parents </a:t>
            </a:r>
          </a:p>
        </p:txBody>
      </p:sp>
    </p:spTree>
    <p:extLst>
      <p:ext uri="{BB962C8B-B14F-4D97-AF65-F5344CB8AC3E}">
        <p14:creationId xmlns:p14="http://schemas.microsoft.com/office/powerpoint/2010/main" val="10253661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How to Contact College Volleyball </a:t>
            </a:r>
            <a:r>
              <a:rPr lang="en-US" b="1" dirty="0" smtClean="0"/>
              <a:t>Coaches</a:t>
            </a:r>
            <a:endParaRPr lang="en-US" b="1" dirty="0"/>
          </a:p>
        </p:txBody>
      </p:sp>
      <p:sp>
        <p:nvSpPr>
          <p:cNvPr id="3" name="Content Placeholder 2"/>
          <p:cNvSpPr>
            <a:spLocks noGrp="1"/>
          </p:cNvSpPr>
          <p:nvPr>
            <p:ph idx="1"/>
          </p:nvPr>
        </p:nvSpPr>
        <p:spPr/>
        <p:txBody>
          <a:bodyPr>
            <a:normAutofit/>
          </a:bodyPr>
          <a:lstStyle/>
          <a:p>
            <a:r>
              <a:rPr lang="en-US" sz="2400" dirty="0" smtClean="0"/>
              <a:t>Email is the easiest way to get in touch and keep in touch with college coaches </a:t>
            </a:r>
          </a:p>
          <a:p>
            <a:r>
              <a:rPr lang="en-US" sz="2400" dirty="0" smtClean="0"/>
              <a:t>A phone call can also be a good way to get in touch with a coach/school that you are very interested </a:t>
            </a:r>
            <a:r>
              <a:rPr lang="en-US" sz="2400" dirty="0" smtClean="0"/>
              <a:t>in, </a:t>
            </a:r>
            <a:r>
              <a:rPr lang="en-US" sz="2400" dirty="0" smtClean="0"/>
              <a:t>but keep in mind they cannot call back until September 1</a:t>
            </a:r>
            <a:r>
              <a:rPr lang="en-US" sz="2400" baseline="30000" dirty="0" smtClean="0"/>
              <a:t>st</a:t>
            </a:r>
            <a:r>
              <a:rPr lang="en-US" sz="2400" dirty="0" smtClean="0"/>
              <a:t> of your Junior year.  </a:t>
            </a:r>
            <a:endParaRPr lang="en-US" sz="2400" dirty="0"/>
          </a:p>
        </p:txBody>
      </p:sp>
    </p:spTree>
    <p:extLst>
      <p:ext uri="{BB962C8B-B14F-4D97-AF65-F5344CB8AC3E}">
        <p14:creationId xmlns:p14="http://schemas.microsoft.com/office/powerpoint/2010/main" val="676176531"/>
      </p:ext>
    </p:extLst>
  </p:cSld>
  <p:clrMapOvr>
    <a:masterClrMapping/>
  </p:clrMapOvr>
</p:sld>
</file>

<file path=ppt/theme/theme1.xml><?xml version="1.0" encoding="utf-8"?>
<a:theme xmlns:a="http://schemas.openxmlformats.org/drawingml/2006/main" name="Advantage">
  <a:themeElements>
    <a:clrScheme name="Advantage">
      <a:dk1>
        <a:sysClr val="windowText" lastClr="000000"/>
      </a:dk1>
      <a:lt1>
        <a:sysClr val="window" lastClr="FFFFFF"/>
      </a:lt1>
      <a:dk2>
        <a:srgbClr val="2B142D"/>
      </a:dk2>
      <a:lt2>
        <a:srgbClr val="C3AFCC"/>
      </a:lt2>
      <a:accent1>
        <a:srgbClr val="663366"/>
      </a:accent1>
      <a:accent2>
        <a:srgbClr val="330F42"/>
      </a:accent2>
      <a:accent3>
        <a:srgbClr val="666699"/>
      </a:accent3>
      <a:accent4>
        <a:srgbClr val="999966"/>
      </a:accent4>
      <a:accent5>
        <a:srgbClr val="F7901E"/>
      </a:accent5>
      <a:accent6>
        <a:srgbClr val="A3A101"/>
      </a:accent6>
      <a:hlink>
        <a:srgbClr val="BC5FBC"/>
      </a:hlink>
      <a:folHlink>
        <a:srgbClr val="9775A7"/>
      </a:folHlink>
    </a:clrScheme>
    <a:fontScheme name="Advantage">
      <a:majorFont>
        <a:latin typeface="Rockwell"/>
        <a:ea typeface=""/>
        <a:cs typeface=""/>
        <a:font script="Jpan" typeface="ＭＳ ゴシック"/>
        <a:font script="Hans" typeface="宋体"/>
        <a:font script="Hant" typeface="新細明體"/>
      </a:majorFont>
      <a:minorFont>
        <a:latin typeface="Rockwell"/>
        <a:ea typeface=""/>
        <a:cs typeface=""/>
        <a:font script="Jpan" typeface="ＭＳ ゴシック"/>
        <a:font script="Hans" typeface="宋体"/>
        <a:font script="Hant" typeface="新細明體"/>
      </a:minorFont>
    </a:fontScheme>
    <a:fmtScheme name="Advantage">
      <a:fillStyleLst>
        <a:solidFill>
          <a:schemeClr val="phClr"/>
        </a:solidFill>
        <a:gradFill rotWithShape="1">
          <a:gsLst>
            <a:gs pos="0">
              <a:schemeClr val="phClr">
                <a:tint val="100000"/>
                <a:shade val="40000"/>
                <a:alpha val="100000"/>
                <a:satMod val="150000"/>
                <a:lumMod val="100000"/>
              </a:schemeClr>
            </a:gs>
            <a:gs pos="100000">
              <a:schemeClr val="phClr">
                <a:tint val="70000"/>
                <a:shade val="100000"/>
                <a:alpha val="100000"/>
                <a:satMod val="200000"/>
                <a:lumMod val="100000"/>
              </a:schemeClr>
            </a:gs>
          </a:gsLst>
          <a:lin ang="6000000" scaled="1"/>
        </a:gradFill>
        <a:gradFill rotWithShape="1">
          <a:gsLst>
            <a:gs pos="0">
              <a:schemeClr val="phClr">
                <a:shade val="40000"/>
                <a:alpha val="100000"/>
                <a:satMod val="150000"/>
                <a:lumMod val="100000"/>
              </a:schemeClr>
            </a:gs>
            <a:gs pos="100000">
              <a:schemeClr val="phClr">
                <a:tint val="70000"/>
                <a:shade val="100000"/>
                <a:alpha val="100000"/>
                <a:satMod val="200000"/>
                <a:lumMod val="100000"/>
              </a:schemeClr>
            </a:gs>
          </a:gsLst>
          <a:lin ang="54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innerShdw blurRad="50800" dist="25400" dir="13500000">
              <a:srgbClr val="FFFFFF">
                <a:alpha val="75000"/>
              </a:srgbClr>
            </a:innerShdw>
            <a:outerShdw blurRad="63500" dist="25400" dir="5400000" rotWithShape="0">
              <a:srgbClr val="808080">
                <a:alpha val="75000"/>
              </a:srgbClr>
            </a:outerShdw>
          </a:effectLst>
        </a:effectStyle>
        <a:effectStyle>
          <a:effectLst/>
          <a:scene3d>
            <a:camera prst="orthographicFront">
              <a:rot lat="0" lon="0" rev="0"/>
            </a:camera>
            <a:lightRig rig="twoPt" dir="tl">
              <a:rot lat="0" lon="0" rev="4500000"/>
            </a:lightRig>
          </a:scene3d>
          <a:sp3d>
            <a:bevelT w="63500" h="50800"/>
          </a:sp3d>
        </a:effectStyle>
      </a:effectStyleLst>
      <a:bgFillStyleLst>
        <a:solidFill>
          <a:schemeClr val="phClr"/>
        </a:solidFill>
        <a:gradFill rotWithShape="1">
          <a:gsLst>
            <a:gs pos="0">
              <a:schemeClr val="phClr">
                <a:tint val="40000"/>
                <a:satMod val="1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Advantage.thmx</Template>
  <TotalTime>177</TotalTime>
  <Words>673</Words>
  <Application>Microsoft Macintosh PowerPoint</Application>
  <PresentationFormat>On-screen Show (4:3)</PresentationFormat>
  <Paragraphs>77</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Advantage</vt:lpstr>
      <vt:lpstr>Recruiting 101</vt:lpstr>
      <vt:lpstr>Setting Expectations </vt:lpstr>
      <vt:lpstr>You have to do the work!</vt:lpstr>
      <vt:lpstr>Where to start?  </vt:lpstr>
      <vt:lpstr>How Many Volleyball Scholarships are Available at Each Level?</vt:lpstr>
      <vt:lpstr>PowerPoint Presentation</vt:lpstr>
      <vt:lpstr>Recruiting Timeline </vt:lpstr>
      <vt:lpstr>Recruiting Rules </vt:lpstr>
      <vt:lpstr>How to Contact College Volleyball Coaches</vt:lpstr>
      <vt:lpstr>What to include in a Letter/Email</vt:lpstr>
      <vt:lpstr>What is the best way to send a video?  </vt:lpstr>
      <vt:lpstr>How long should my video tape last?  </vt:lpstr>
      <vt:lpstr>“University Athlete” online profile  </vt:lpstr>
      <vt:lpstr>Eligibility </vt:lpstr>
    </vt:vector>
  </TitlesOfParts>
  <Company>crossview.</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Recruiting 101</dc:title>
  <dc:creator>holly fong</dc:creator>
  <cp:lastModifiedBy>Linda Lang</cp:lastModifiedBy>
  <cp:revision>13</cp:revision>
  <dcterms:created xsi:type="dcterms:W3CDTF">2015-01-04T14:44:41Z</dcterms:created>
  <dcterms:modified xsi:type="dcterms:W3CDTF">2015-02-03T13:47:33Z</dcterms:modified>
</cp:coreProperties>
</file>